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3.xml" ContentType="application/vnd.openxmlformats-officedocument.them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ink/ink1.xml" ContentType="application/inkml+xml"/>
  <Override PartName="/ppt/ink/ink2.xml" ContentType="application/inkml+xml"/>
  <Override PartName="/ppt/notesSlides/notesSlide3.xml" ContentType="application/vnd.openxmlformats-officedocument.presentationml.notesSlide+xml"/>
  <Override PartName="/ppt/ink/ink3.xml" ContentType="application/inkml+xml"/>
  <Override PartName="/ppt/notesSlides/notesSlide4.xml" ContentType="application/vnd.openxmlformats-officedocument.presentationml.notesSlide+xml"/>
  <Override PartName="/ppt/ink/ink4.xml" ContentType="application/inkml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ink/ink5.xml" ContentType="application/inkml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ink/ink6.xml" ContentType="application/inkml+xml"/>
  <Override PartName="/ppt/ink/ink7.xml" ContentType="application/inkml+xml"/>
  <Override PartName="/ppt/notesSlides/notesSlide9.xml" ContentType="application/vnd.openxmlformats-officedocument.presentationml.notesSlide+xml"/>
  <Override PartName="/ppt/ink/ink8.xml" ContentType="application/inkml+xml"/>
  <Override PartName="/ppt/ink/ink9.xml" ContentType="application/inkml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ink/ink10.xml" ContentType="application/inkml+xml"/>
  <Override PartName="/ppt/ink/ink11.xml" ContentType="application/inkml+xml"/>
  <Override PartName="/ppt/ink/ink12.xml" ContentType="application/inkml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ink/ink13.xml" ContentType="application/inkml+xml"/>
  <Override PartName="/ppt/notesSlides/notesSlide14.xml" ContentType="application/vnd.openxmlformats-officedocument.presentationml.notesSlide+xml"/>
  <Override PartName="/ppt/ink/ink14.xml" ContentType="application/inkml+xml"/>
  <Override PartName="/ppt/notesSlides/notesSlide15.xml" ContentType="application/vnd.openxmlformats-officedocument.presentationml.notesSlide+xml"/>
  <Override PartName="/ppt/ink/ink15.xml" ContentType="application/inkml+xml"/>
  <Override PartName="/ppt/notesSlides/notesSlide16.xml" ContentType="application/vnd.openxmlformats-officedocument.presentationml.notesSlide+xml"/>
  <Override PartName="/ppt/ink/ink16.xml" ContentType="application/inkml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77" r:id="rId1"/>
    <p:sldMasterId id="2147483678" r:id="rId2"/>
    <p:sldMasterId id="2147483679" r:id="rId3"/>
    <p:sldMasterId id="2147483680" r:id="rId4"/>
  </p:sldMasterIdLst>
  <p:notesMasterIdLst>
    <p:notesMasterId r:id="rId22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</p:sldIdLst>
  <p:sldSz cx="9144000" cy="6858000" type="screen4x3"/>
  <p:notesSz cx="6858000" cy="9144000"/>
  <p:defaultTextStyle>
    <a:defPPr marR="0" algn="l" rtl="0">
      <a:lnSpc>
        <a:spcPct val="100000"/>
      </a:lnSpc>
      <a:spcBef>
        <a:spcPts val="0"/>
      </a:spcBef>
      <a:spcAft>
        <a:spcPts val="0"/>
      </a:spcAft>
    </a:defPPr>
    <a:lvl1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90651C3A-4460-11DB-9652-00E08161165F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3" d="100"/>
          <a:sy n="83" d="100"/>
        </p:scale>
        <p:origin x="396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notesMaster" Target="notesMasters/notesMaster1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7-03-28T18:46:10.038"/>
    </inkml:context>
    <inkml:brush xml:id="br0">
      <inkml:brushProperty name="width" value="0.13333" units="cm"/>
      <inkml:brushProperty name="height" value="0.26667" units="cm"/>
      <inkml:brushProperty name="color" value="#FF00FF"/>
      <inkml:brushProperty name="tip" value="rectangle"/>
      <inkml:brushProperty name="rasterOp" value="maskPen"/>
    </inkml:brush>
  </inkml:definitions>
  <inkml:trace contextRef="#ctx0" brushRef="#br0">6628 2808 2304,'0'-64'1152,"-42"21"-1152,20 22 1152,-20 0-1280,-22-1 128,-22-20 0,-21 20 128,-21 22 0,-21 0 0,-43 0 128,-22 22 0,-20-1 0,-23 22 128,1-1-128,-21 22 128,-22 22-256,22 20 0,-1 1-128,0 42 128,22 1-128,0 0 0,43 20 0,-1 1 0,22 0-128,43 0 128,21-1 0,42 1 0,22 0 0,43-21 0,21 20 0,43-20 0,21-22 0,42-22 128,22 1-128,43-22 128,42-21-128,23 0 128,20-64-128,42 0 128,1-21 0,22-22 0,-1-42 0,0 0 0,0-1 0,-21-42 128,0 0-128,-43 0 128,21-21-128,-64-22 0,23 0-128,-44-21 128,-22 21-128,-20 0 128,-22-21-128,-22 0 128,-42 22 0,-21 20 0,-22 0-128,-42 22 128,-22 0 0,-63 0 0,-22 43-128,-22 0 128,-20 21-128,-44 21 0,0 0 0,-20 22 128,-1 21-384,-21 43 128,0-22-640,21 22 128,0 21-640,22 0 128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7-03-28T18:47:16.563"/>
    </inkml:context>
    <inkml:brush xml:id="br0">
      <inkml:brushProperty name="width" value="0.13333" units="cm"/>
      <inkml:brushProperty name="height" value="0.26667" units="cm"/>
      <inkml:brushProperty name="color" value="#FF00FF"/>
      <inkml:brushProperty name="tip" value="rectangle"/>
      <inkml:brushProperty name="rasterOp" value="maskPen"/>
    </inkml:brush>
  </inkml:definitions>
  <inkml:trace contextRef="#ctx0" brushRef="#br0">15165 7919 2048,'0'-21'1024,"-42"-43"-768,42 43 1152,-22-1-1408,1 1 128,-22-22 0,-21 1 0,-21-1-256,-22 0 128,-42 1 0,-1-1 128,-63 0-128,-1 1 0,-20-1-128,-22 22 128,20-1 0,-20 1 128,22 21-128,-1 0 128,0 0-128,43 21 128,21-21-128,0 22 128,43-1-256,22 0 128,42 1 0,0-22 128,21 0 0,43 0 0,21 0 0,43-22 128,22 1-128,20-22 128,44-21-128,20 0 0,44-43 0,0 22 0,20-22-128,1-21 128,-22 22-128,1 20 0,-43 22 0,0 0 0,-65 42-128,1 22 128,-22 22-128,-42 20 0,0 22 128,-43 22 0,-22 42-128,1 22 128,-43 20 0,0 23 0,-21 20 0,21-21 128,-22 21-128,22-20 0,0-22 0,22-1 128,-1-42-128,0 0 0,22-42 128,-22-22 0,21-43 128,1 0 0,0-42 0,-22-22 0,22-63 0,-1-1 0,-20-64-128,20-21 128,-20-21-256,-1-22 128,-21 0-128,21 0 0,1 0 0,-22 1 0,0 20 0,0 0 0,0 22-128,0 0 128,21 22 0,0 20 0,22 44-128,0-1 0,21 43-128,0 21 0,21 22 128,22 21 0,21 64 128,21 21 0,0 1 0,22 63 128,21 22 0,0 42 128,21 0-128,1 43 128,21 1-256,-22-1 128,22 0-128,0 0 128,-22-21-384,-21-21 0,-21-22-896,-43 21 128,0-21-128,-42-42 0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7-03-28T18:47:20.526"/>
    </inkml:context>
    <inkml:brush xml:id="br0">
      <inkml:brushProperty name="width" value="0.13333" units="cm"/>
      <inkml:brushProperty name="height" value="0.26667" units="cm"/>
      <inkml:brushProperty name="color" value="#FF00FF"/>
      <inkml:brushProperty name="tip" value="rectangle"/>
      <inkml:brushProperty name="rasterOp" value="maskPen"/>
    </inkml:brush>
  </inkml:definitions>
  <inkml:trace contextRef="#ctx0" brushRef="#br0">5529 6553 2560,'64'-42'1280,"-21"-1"-1408,-43 43 1408,0 0-1408,0 0 128,-43 21 0,1 1 128,-22-1-128,-22 22 0,-63 21 0,0 0 128,-44 0-128,-20 21 128,-1-20-128,-20-1 0,-1-22 0,0 1 128,0-22-128,-21 22 128,43-22-128,0 22 128,21-22-128,-1 1 128,44-1-128,21-21 128,42 21-128,1 1 0,21-1 0,21 22 128,22 21-128,42 0 128,1 42 0,20 1 0,44 42 128,-1 43 0,22 1-128,-1 20 128,1 22 0,22 21 0,-23-21 0,22 22 128,-21-23-128,-22 22 128,22 0-128,-43-42 128,21 20-128,-21-41 0,-21-1-128,0-43 128,-1-21-128,-20 0 128,-1-42-128,22-1 0,-22-21 0,22-21 0,21-22 0,0 0 128,43-42-128,-1 0 0,22-22-128,22-21 128,42-21-768,0-1 128,21-42-1024,22 22 128,64-1-128,42-42 0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7-03-28T18:47:21.517"/>
    </inkml:context>
    <inkml:brush xml:id="br0">
      <inkml:brushProperty name="width" value="0.13333" units="cm"/>
      <inkml:brushProperty name="height" value="0.26667" units="cm"/>
      <inkml:brushProperty name="color" value="#FF00FF"/>
      <inkml:brushProperty name="tip" value="rectangle"/>
      <inkml:brushProperty name="rasterOp" value="maskPen"/>
    </inkml:brush>
  </inkml:definitions>
  <inkml:trace contextRef="#ctx0" brushRef="#br0">10438 6649 896,'-21'-21'384,"-22"-1"384,43 22 0,-21 0-512,-1 0 0,22 0 256,-21 22 0,21-22-512,21 21 0,1 0 512,20 1 128,1-1-128,42 0 0,1-21 0,21 0 0,21-21-256,0 21 128,21-43-256,1 22 128,-1-22-128,-21 1 0,21 20 0,-42 1 0,-22 21-128,-20 0 128,-23 21-128,1 22 0,0 21 0,-22 0 0,0 21 0,1 23 0,-1-2 0,22 22 0,-1 22 0,-20-22 128,20 42-128,22 1 128,22 21 0,-22-21 0,21 0-128,0 21 128,1-21-128,-1 0 128,0-22-128,22 0 128,-22 22-128,1-21 128,-22-22-128,0 0 128,-21-21-128,0-22 128,-22 0 0,0-21 0,-42 22 0,-22-22 0,-21-22 0,-21 1 0,-22 0 0,-43-22 0,1 0 0,-43 1 0,21-22-128,-42 21 128,42-21-128,1 0 0,20 0 0,1 21 128,21-21-128,0 22 0,21-1-128,0 0 128,22 22-768,-22-22 128,43 1-768,-21-1 128,42 0-256,1-21 128</inkml:trace>
</inkml:ink>
</file>

<file path=ppt/ink/ink1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7-03-28T18:47:30.516"/>
    </inkml:context>
    <inkml:brush xml:id="br0">
      <inkml:brushProperty name="width" value="0.13333" units="cm"/>
      <inkml:brushProperty name="height" value="0.26667" units="cm"/>
      <inkml:brushProperty name="color" value="#FF00FF"/>
      <inkml:brushProperty name="tip" value="rectangle"/>
      <inkml:brushProperty name="rasterOp" value="maskPen"/>
    </inkml:brush>
  </inkml:definitions>
  <inkml:trace contextRef="#ctx0" brushRef="#br0">14344 4984 640,'0'-85'256,"-42"42"0,20 1 256,1 20-384,0-42 0,-43 0 128,0 0 128,-22-42-512,-20 20 128,-44 1 256,-20-22 0,-22 1 0,-22 20 0,-21-20 0,-21 20 0,0 1-128,-22 20 0,0 23 0,1-1 0,42 22-128,-21-1 128,43 22-128,20 0 0,23 0 0,42 0 0,21 0 0,43 0 0,21 0 0,22 0 0,42 0 0,43-21 0,22-22 0,42 1 128,21-1-128,22 0 0,21-21 128,0-21 0,22 21-128,-22 0 0,-22 21 0,1 1 0,-42 20-128,-23 22 128,-20 0-128,-1 43 128,-21 0-128,-42 21 128,-1 21 0,-21 64 0,-21 1 0,-1 20 0,-20 23 0,-22-22 0,21 21 0,0-22 128,0-20-128,1-1 0,-1-21 128,0 0 0,21-42 0,1-22 128,0-21-128,-1-43 128,1-22-128,0-20 128,-1-22-128,1-44 0,0-41 0,21-22 0,-43-21-128,43-42 128,-43 20-128,22-21 0,-22 0 0,22 22 0,-22 21-128,1 0 128,20 21 0,-20 22 0,20-1-128,1 43 128,0 1-128,-1 20 128,22 22 0,-21 0 0,21 43-128,21 21 0,-21 21 0,43 43 128,0 22 0,-1 20 0,22 44 0,22 21 0,42 21 128,-22 43 0,44-1 0,0 22 0,21 22-128,21-22 128,-22 0 0,44 0 0,-44-21-384,44 0 128,-43 0-768,-22-22 0</inkml:trace>
</inkml:ink>
</file>

<file path=ppt/ink/ink1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7-03-28T18:47:35.967"/>
    </inkml:context>
    <inkml:brush xml:id="br0">
      <inkml:brushProperty name="width" value="0.13333" units="cm"/>
      <inkml:brushProperty name="height" value="0.26667" units="cm"/>
      <inkml:brushProperty name="color" value="#FF00FF"/>
      <inkml:brushProperty name="tip" value="rectangle"/>
      <inkml:brushProperty name="rasterOp" value="maskPen"/>
    </inkml:brush>
  </inkml:definitions>
  <inkml:trace contextRef="#ctx0" brushRef="#br0">14697 3544 1280,'42'-43'640,"-42"43"-640,0-21 768,-21 0-768,-22-1 0,0-20 128,-42-1 0,-22 0 0,-42 1 0,-22-22 0,-21 0 128,-43 0 0,-21 21 0,-43-21 0,-21 21 0,0-21-128,-21 43 128,20 0-128,23-1 0,20 1 0,22 21 0,21 0 0,64-21 0,1 21-128,63 0 128,22 0-128,21-22 0,21 22 0,43 0 0,43-21 0,42 0 128,22-22-128,63-21 0,1 21 0,43-21 128,-1 0-128,22-43 128,-22 22-128,1-22 128,-22 22-128,-21 0 128,-22-22-128,-21 43 128,-21 0-256,-22 21 128,-42 22 0,-1 0 128,-20 42-128,-22 0 0,-22 43 0,-20 43 0,-1 42 128,-21 22 0,-21 21-128,0 0 128,-1 43-128,22 0 128,-21-1-128,20-20 128,23-22-128,-1 22 128,22-65 0,-1 0 128,1-42 0,21-43 128,-21 0 0,21-64 0,-22-21 0,1-65 0,21-20-128,-21-65 0,-1-22-256,1-20 128,-22-43-128,1 0 0,-22-43 0,42 86 0,-63-43-128,21-22 128,-21 44 0,-1 20 0,22 1-128,0 42 128,0 0-128,22 22 128,-1 42-128,0 22 0,22-1-128,0 65 128,21 21-256,0 43 128,21 21 0,22 42 0,21 44 0,21 42 0,43 22 128,21 63 0,22-21 256,42 21 0,22 1 128,22 21 0,20-1 0,21-42 0,1 0 0,-21-21 128,-22 0-384,-43-43 128,-21-21-1024,-64 0 128,-21-22-512,-64 0 128</inkml:trace>
</inkml:ink>
</file>

<file path=ppt/ink/ink1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7-03-28T18:47:44.487"/>
    </inkml:context>
    <inkml:brush xml:id="br0">
      <inkml:brushProperty name="width" value="0.13333" units="cm"/>
      <inkml:brushProperty name="height" value="0.26667" units="cm"/>
      <inkml:brushProperty name="color" value="#FF00FF"/>
      <inkml:brushProperty name="tip" value="rectangle"/>
      <inkml:brushProperty name="rasterOp" value="maskPen"/>
    </inkml:brush>
  </inkml:definitions>
  <inkml:trace contextRef="#ctx0" brushRef="#br0">13277 2830 768,'86'-22'384,"20"-20"-384,-84 42 512,21 0-512,0-22 128,-1 1 0,1 21 128,-43-21-256,0-22 0,-21 21 128,-43 1 0,-22-22 0,-42 22 0,-43-22 0,-21 22 0,-21-22 0,-43 22 128,-1-1-128,-21 22 128,-20 0-128,42-21 128,-22 21-128,22 21 128,42-21-256,1 0 0,42 22 0,43-22 128,21 0-128,43 0 128,43 0-128,21 0 128,43-22 0,42 1 0,43 0-128,21-43 128,43 0-128,22-1 128,0 1-128,21-21 0,-22 21 0,0-43 128,-21 43 0,0-21 0,-42 0 0,-22 21 128,-21 21-256,-43 0 128,22 22-128,-44 21 128,-20 43-256,-1-1 128,-21 22 0,-43 43 0,1 42 0,-1 1 0,-21 20 0,0 44 128,21-22-128,-21 1 0,43-1 128,-22 0 0,21-43-128,22 0 128,-21-21 0,21-21 128,0-43 0,0-21 128,0-43-128,0-22 0,-22-63 0,22-22 0,-21-42-128,0-43 128,-1-43-256,-20 1 128,20-23-256,-20-20 128,-1 42 0,-21 0 0,21 0-128,-21 21 128,0 22-128,0 22 128,0 20-128,22 44 128,-1 20-128,22 22 0,-1 43 0,22 21 0,22 43-128,20 21 128,44 42 0,-1 1 0,43 64 128,43 21 0,-1 0 128,45 43 128,-2-22 0,22 22 0,21 0 0,-22 0 0,-20-21 0,0-22 128,-22-22-256,0 1 0,-43-43-128,-21 0 0,-21-21-1024,-22-43 0,1 0-256,-44-22 0</inkml:trace>
</inkml:ink>
</file>

<file path=ppt/ink/ink1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7-03-28T18:47:47.639"/>
    </inkml:context>
    <inkml:brush xml:id="br0">
      <inkml:brushProperty name="width" value="0.13333" units="cm"/>
      <inkml:brushProperty name="height" value="0.26667" units="cm"/>
      <inkml:brushProperty name="color" value="#FF00FF"/>
      <inkml:brushProperty name="tip" value="rectangle"/>
      <inkml:brushProperty name="rasterOp" value="maskPen"/>
    </inkml:brush>
  </inkml:definitions>
  <inkml:trace contextRef="#ctx0" brushRef="#br0">13714 2412 896,'64'0'384,"0"0"-128,-64-21 512,21 21-640,-21-21 128,0-1 384,0 1 0,-42 0-768,20-22 128,-42 22 384,-42-43 0,-22 21-128,-22 0 128,-42 1-256,-43-1 0,-21 22 0,-43-22 0,1 22-128,-44 21 128,0-22-128,22 22 128,-21 0-128,42 0 128,0 0-128,43 0 0,43 22 0,21-22 0,42 21 0,43-21 0,22 0-128,21 0 128,21 0-128,43 0 128,21 0 0,1 0 0,84-43 0,44 1 128,21-22-128,21 0 0,43-22 0,-22-20 128,43 20-128,-21-20 128,-43 20-128,-21 0 128,0 22-128,-43 0 128,-43 0 0,0 22 0,-42-1 0,0 22 0,-22 21-128,0 0 128,-21 21-128,-21 22 128,-22 42-128,22 22 0,0 42 0,-22 22 0,0 21 0,22 22 128,-22-1-128,22 22 0,0-22 0,21 1 128,-22-1 0,22-21 0,0-21 0,-21-43 128,21 0 0,0-64 128,-21 0-128,-1-43 128,1-21-128,-22-42 0,1-44-128,-1-20 0,-21-65-128,0-21 0,0-21-128,-21-22 0,-1-22 0,22 23 128,-22-1 0,1 0 0,0 65-128,21-22 128,-22 42 0,44 0 0,-1 22 0,0 22 0,22 20-128,0 1 0,42 42-256,0 22 128,22 21-128,42 43 128,1 21-128,20 42 128,22 44 0,44 20 128,-2 22 128,22 22 0,22 21 0,20-43 0,22 21 0,1 1 128,-22-44-128,42 2 128,-42-23 0,-1-42 128,-20-1-896,-22-20 128,-21-1-384,-43-21 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7-03-28T18:46:11.119"/>
    </inkml:context>
    <inkml:brush xml:id="br0">
      <inkml:brushProperty name="width" value="0.13333" units="cm"/>
      <inkml:brushProperty name="height" value="0.26667" units="cm"/>
      <inkml:brushProperty name="color" value="#FF00FF"/>
      <inkml:brushProperty name="tip" value="rectangle"/>
      <inkml:brushProperty name="rasterOp" value="maskPen"/>
    </inkml:brush>
  </inkml:definitions>
  <inkml:trace contextRef="#ctx0" brushRef="#br0">10470 2946 1152,'-64'0'512,"0"-21"512,64-1-256,0 22-512,0 0 0,22 22 128,20-22 0,22 0-512,22 21 128,42-21 256,21 0 0,43 21-128,43-21 0,43 0-128,20-21 128,22 21-128,43 0 128,-21-21 0,42-1 0,0 22 0,-20-22 0,-2 1-128,1 0 128,-22-1-128,-41 22 128,-23-21-128,-64 21 0,1 0 0,-65 0 0,-42 0 0,-43 0 0,-22 0 0,-63 0 128,-43 0-128,-64 0 0,-64 0 0,-43 0 0,-63 21 0,-66 1 0,-41 20 0,-43 2 0,-1-2 0,-20 1 0,-1 0 0,43-1 0,0 23 0,1-44 0,41 22 0,22-1 0,65 1 0,20 0 0,43-22 0,64 22 128,43-22-128,43 0 0,21-21 0,64 0 0,43 0 0,42 0 0,43 0 0,64-21 0,43 0 0,64-22 0,21 22 0,43-1 128,0-20-128,42-1 0,1 0 0,-22 22 128,22 0-128,-22-1 128,-21 1-128,-21-1 128,-65 22-512,0 0 128,-63 0-640,-43 0 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7-03-28T18:46:33.387"/>
    </inkml:context>
    <inkml:brush xml:id="br0">
      <inkml:brushProperty name="width" value="0.13333" units="cm"/>
      <inkml:brushProperty name="height" value="0.26667" units="cm"/>
      <inkml:brushProperty name="color" value="#FF00FF"/>
      <inkml:brushProperty name="tip" value="rectangle"/>
      <inkml:brushProperty name="rasterOp" value="maskPen"/>
    </inkml:brush>
  </inkml:definitions>
  <inkml:trace contextRef="#ctx0" brushRef="#br0">11964 5699 1152,'107'-21'512,"-43"-22"-256,-43 43 640,0 0-768,-21 0 0,0-21 384,0-1 0,-21 22-384,-22-42 0,-42-1 384,0 0 0,-43-21 0,-43 0 0,22-21-128,-44 21 128,1 0-256,0-21 128,0 21-128,0-21 0,-21 21-128,-1-22 0,21 22-128,-20 0 0,21 21-128,-21 0 128,21 22-128,21-22 128,0 43-128,43-21 128,21 21-128,22 21 128,21-21-128,21 0 0,43 22 0,21-1 0,43-21 0,22 0 128,63 0 0,0-21 128,65-1-128,21-20 0,0-1 0,21 0 128,-22 1-128,2-1 0,-44 22 0,-21-1 128,-1 1-128,-63 0 0,0 21 0,-22 0 0,-42 21 0,-22 0 0,-21 43 0,-43 22 128,1-1-128,-44 22 128,-20 42-128,-22 1 128,0-1-128,-22 22 128,1-1-128,-22 22 128,21-21-128,1 0 0,21-22 0,0-20 128,21-23-128,43-20 0,0-22 128,21-22 0,1-42 0,20 0 128,1-21-128,0-22 128,21-42-256,-22-43 128,22-1-128,0-41 128,0-22-256,0 0 128,22-22-128,-1-42 128,22 21 0,-1-21 0,1 22-128,0 42 0,21 21 0,-22 22 128,1 42-128,0 22 0,21 20-128,-22 22 128,1 22-128,-22 21 128,22 21-128,21 22 128,0 43 0,21 42 128,23 0 0,-2 64 0,23 0 128,-1 21 0,21 22 0,0-21 128,-21-22 0,0 0 0,0-22-384,0-20 128,-20-1-896,-2 0 128,-42-42-384,22 0 0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7-03-28T18:46:40.947"/>
    </inkml:context>
    <inkml:brush xml:id="br0">
      <inkml:brushProperty name="width" value="0.13333" units="cm"/>
      <inkml:brushProperty name="height" value="0.26667" units="cm"/>
      <inkml:brushProperty name="color" value="#FF00FF"/>
      <inkml:brushProperty name="tip" value="rectangle"/>
      <inkml:brushProperty name="rasterOp" value="maskPen"/>
    </inkml:brush>
  </inkml:definitions>
  <inkml:trace contextRef="#ctx0" brushRef="#br0">13841 3492 1792,'22'-21'896,"20"63"-640,-42-63 896,0 21-1152,0-21 0,-21-1 128,-22-20 128,1-2-256,-44 2 128,0-22 0,-63 0 128,0 0-128,-22-22 0,-42 22 0,-22 0 128,1 0-256,-44 21 0,0-21 0,23 22 0,-23-1 0,0 22 128,22-1-256,43 1 128,0 21 0,42-21 0,22 21 0,21 0 0,43 0-128,41 0 128,23 0 0,21 0 0,65 0 128,20-22 0,43-20 0,43 20 0,42-42 0,0 22 128,64-22-128,-20 0 128,20 0-128,1 21 128,-23-22-128,1 44 0,-42-22-128,-43 1 128,0 20-256,-43 22 128,-43 0-128,0 22 128,-85 63 0,-21 44 0,-43-1 0,-21 42 0,-43 22-128,0 1 128,-22 41 0,22-20 128,-22 0-256,44-22 128,-22-22 0,42 1 128,1-21-128,21-44 0,0 1 128,22-43 128,20 0 0,1-43 0,0-42 0,-1-22 0,1 1-128,0-65 128,21-21-256,-22-43 128,1-21-128,21-43 0,-21 1 0,21-44 128,-22 22-256,22 21 128,0-21 0,0 42 0,-21 0 0,21 44 0,-21-1-128,21 43 128,-22 0-128,22 21 128,0 22-256,0 42 128,22 0-128,20 22 128,22 42-128,-21 1 0,42 42 0,1 21 128,-1 22 128,21 42 0,22 1 128,0 63 128,22 0 0,0 1 0,-1 21-128,0 0 128,22 0-384,-22-22 0,-21 22-1024,21-43 128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7-03-28T18:46:47.903"/>
    </inkml:context>
    <inkml:brush xml:id="br0">
      <inkml:brushProperty name="width" value="0.13333" units="cm"/>
      <inkml:brushProperty name="height" value="0.26667" units="cm"/>
      <inkml:brushProperty name="color" value="#FF00FF"/>
      <inkml:brushProperty name="tip" value="rectangle"/>
      <inkml:brushProperty name="rasterOp" value="maskPen"/>
    </inkml:brush>
  </inkml:definitions>
  <inkml:trace contextRef="#ctx0" brushRef="#br0">14706 3714 512,'43'-21'256,"42"21"128,-63 0 256,-1 0-512,0 0 0,22-21 256,-22 21 0,-21 0-384,22-22 128,-22 1 256,-22 0 128,-20-22-128,-22 0 0,-22 22-128,-20-22 0,-22 1-128,-43-1 0,-21 0-128,-21 22 0,0-22 0,-23 22 128,-20 0-128,22-1 0,-22-21 0,21 22 0,0 0 0,0-1 0,43 1 0,0 0 128,22-1 0,42 22 0,21-21 0,22 0 0,20-1 0,22 1 0,22 0 0,42-1 0,1-20-128,64 20 128,42-42-128,21 0 128,43 0-128,43 0 0,-1-21 0,22-22 0,1 1 0,-23 20 0,1 1 0,-43 21 0,0 0 0,-43 0 0,1 42 0,-43 1 0,-43-1 0,0 44 0,-22-1 0,-20 44 0,-44 41 0,-20 22 0,-22 22 0,-21 42 128,-22 0-128,0 21 0,0 0 0,22 1 128,-22-22-128,22-21 128,-1-1-128,22-20 128,22-22-128,-22-43 128,21 0 0,22-42 128,-22 0 0,22-43 0,-1-43-128,-20-21 128,-1-21 0,22-22 0,-22-42-128,22-1 0,-1-42-128,1 0 128,21-21-128,0-1 128,21 1-256,1-22 128,-1 65 0,0-22 0,1 42-128,-22-21 128,21 22 0,-21 21 0,21 21 0,-21 0 128,22 43-128,-22 22 0,21-1 0,22 43 0,-1 21 0,1 43 128,21 22-256,0 42 128,21 42 0,1 1 0,-1 43 128,22 42 0,-1 0 0,22 21 0,1 22 0,-22 0 0,20-22-512,1 1 0,-21-22-768,21 0 128,-21-21-384,-1-22 128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7-03-28T18:46:54.413"/>
    </inkml:context>
    <inkml:brush xml:id="br0">
      <inkml:brushProperty name="width" value="0.13333" units="cm"/>
      <inkml:brushProperty name="height" value="0.26667" units="cm"/>
      <inkml:brushProperty name="color" value="#FF00FF"/>
      <inkml:brushProperty name="tip" value="rectangle"/>
      <inkml:brushProperty name="rasterOp" value="maskPen"/>
    </inkml:brush>
  </inkml:definitions>
  <inkml:trace contextRef="#ctx0" brushRef="#br0">14098 3972 1536,'43'0'768,"-21"-22"-128,-1 1 896,-21 21-1536,0-43 128,-21 22 0,-1-22 128,-21 1-256,-21-22 128,-21 0 0,-43 0 128,0-22-128,-64-42 128,0 42-128,-21 1 128,-44 0-256,1 21 128,0 21-128,0 22 0,0-22 0,21 43 0,0-21 0,43 21 0,22 21 0,42-21 0,21 0 0,43 0 0,21 0 0,22-21 128,42-1-128,22 1 0,64-22 0,-1 0 128,44 1 0,20-22 0,22-22-128,0 22 128,1-21 0,-1 21 0,0 0-128,-43 21 0,0 1 0,-42 20 0,-22 0-128,-21 44 128,-21 0-128,-22 42 128,-42 42 0,-43 1 0,0 42 0,-43 22 0,-21 21 0,1 0 0,-1 22 0,0-22 0,0-21 0,21 0 128,0-1-128,21-20 0,22-22 0,22-22 0,20-42 128,1 0 0,0-64 0,-1-21 128,22-43-128,0-43 128,-21-21-128,21-64 0,0-21-128,0-64 128,0-1-128,0 0 0,-21-21-128,21 22 128,0 21 0,-22 21 128,22 43-256,-21 0 0,21 21 0,0 0 0,0 65 0,0-1 128,0 43-256,21 0 0,22 64 128,0 43 0,21 21-128,0 42 128,22 65 0,-1 42 128,22 22 0,21 21 128,21 43-128,22 0 128,-22-21 0,21 20 0,1-42 0,0-20 128,0-23-512,0 0 0,-22-21-640,-21-21 0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7-03-28T18:46:55.536"/>
    </inkml:context>
    <inkml:brush xml:id="br0">
      <inkml:brushProperty name="width" value="0.13333" units="cm"/>
      <inkml:brushProperty name="height" value="0.26667" units="cm"/>
      <inkml:brushProperty name="color" value="#FF00FF"/>
      <inkml:brushProperty name="tip" value="rectangle"/>
      <inkml:brushProperty name="rasterOp" value="maskPen"/>
    </inkml:brush>
  </inkml:definitions>
  <inkml:trace contextRef="#ctx0" brushRef="#br0">17877 3277 1280,'-64'-42'640,"-64"20"-512,86 22 768,-22 0-896,-43-21 0,-21 21 256,-21 0 128,-43-21-384,-43 21 128,-22-22 128,-63 1 128,-21 21-128,-65 0 0,-21 0-128,-21 0 128,-64 0-128,170 0 0,-298 0 0,21 21 0,-21 1 0,-22-1 128,22 22-128,-1-22 0,-20 22 0,-1-22 0,22 0 0,20 22 0,23 0 0,20-22 0,22 1 0,21 20 0,22 1 0,64-22 128,42 1 0,44-1 0,42 0 0,63-21 0,22 0 0,43 22 0,22-22-384,42 0 0,-22 0-1024,1 42 0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7-03-28T18:47:05.183"/>
    </inkml:context>
    <inkml:brush xml:id="br0">
      <inkml:brushProperty name="width" value="0.13333" units="cm"/>
      <inkml:brushProperty name="height" value="0.26667" units="cm"/>
      <inkml:brushProperty name="color" value="#FF00FF"/>
      <inkml:brushProperty name="tip" value="rectangle"/>
      <inkml:brushProperty name="rasterOp" value="maskPen"/>
    </inkml:brush>
  </inkml:definitions>
  <inkml:trace contextRef="#ctx0" brushRef="#br0">14419 3245 512,'42'-64'256,"-63"21"-256,21 22 384,-21-22-384,-22 22 0,-21-22 128,-21-21 0,-22 0-256,-42 21 128,-22-21 128,-43 21 0,-21 1-128,1 21 128,-22-1-128,-22 22 128,21 43-128,23-22 128,-1 0-128,22 22 128,42 0-128,43-22 0,0 0 0,63 1 128,1-22 0,43 0 0,21 0 256,21-43 0,43-21 0,44 0 128,41-21-128,-42 42 128,106-85-256,-42 43 128,85-64-256,-64 42 0,86 0-128,-65-21 0,-21 43 0,-42 21 0,-22-1 0,-43 44 0,-21 0-128,-21 21 128,-22 42-128,-21 23 128,-21 20-128,-22 43 128,-21 22 0,0 42 0,-21 0-128,21 21 128,-22-21 0,22 22 0,-21-44 0,42 1 0,-21-43 128,22-21 0,20-22 0,-21 0 0,22-42 0,0-22 128,-22-42-128,22-22 128,-1-42-128,1-43 0,-22-21-128,43-65 128,-21 1-128,21-22 0,0 0 0,0 1 0,21 42 0,-21 21 0,0 22-128,0 20 128,0 44 0,-21-1 0,21 44-128,21 20 0,-21 1 0,22 42 0,-1 1 0,43 42 128,0 64-128,22 0 128,-1 43 0,43 21 128,0 0 0,21 21 128,1 0-128,-1 1 0,22-22 0,-43-21 128,-21-22-640,0-21 128,-43 22-640,0-44 128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7-03-28T18:47:06.444"/>
    </inkml:context>
    <inkml:brush xml:id="br0">
      <inkml:brushProperty name="width" value="0.13333" units="cm"/>
      <inkml:brushProperty name="height" value="0.26667" units="cm"/>
      <inkml:brushProperty name="color" value="#FF00FF"/>
      <inkml:brushProperty name="tip" value="rectangle"/>
      <inkml:brushProperty name="rasterOp" value="maskPen"/>
    </inkml:brush>
  </inkml:definitions>
  <inkml:trace contextRef="#ctx0" brushRef="#br0">14964 2775 1408,'-21'-21'640,"-22"42"-768,0-21 640,-21 22-512,0-22 128,-64 0-128,-21 42 128,-22-42-256,-42 22 128,-43-1 0,-22 0 128,-42 1 128,-22-1 0,-20 1 0,-23-22 0,1 0 0,0 21 128,-22-21-128,-21 21 0,22-21-128,-1 0 0,0 0-128,1 0 128,-1 22-128,1-22 0,42 21 0,0-21 128,21 0 0,22 21 0,43 1-128,85-22 128,-43 21 0,21-21 0,44 21 0,20-21 0,44 0 0,-1 0 0,22 0 0,-1-21 0,22 21-768,0-21 128,-21 21-384,21 21 128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3" name="Shape 3"/>
          <p:cNvSpPr txBox="1">
            <a:spLocks noGrp="1"/>
          </p:cNvSpPr>
          <p:nvPr>
            <p:ph type="dt" idx="10"/>
          </p:nvPr>
        </p:nvSpPr>
        <p:spPr>
          <a:xfrm>
            <a:off x="3884612" y="0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r" rtl="0"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" name="Shape 4"/>
          <p:cNvSpPr>
            <a:spLocks noGrp="1" noRot="1" noChangeAspect="1"/>
          </p:cNvSpPr>
          <p:nvPr>
            <p:ph type="sldImg" idx="3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5" name="Shape 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6" name="Shape 6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sldNum" idx="12"/>
          </p:nvPr>
        </p:nvSpPr>
        <p:spPr>
          <a:xfrm>
            <a:off x="3884612" y="8685213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>
            <a:noAutofit/>
          </a:bodyPr>
          <a:lstStyle/>
          <a:p>
            <a:pPr marL="0" lvl="0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0" lvl="1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0" lvl="2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  <a:p>
            <a:pPr marL="0" lvl="3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0" lvl="4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0" lvl="5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  <a:p>
            <a:pPr marL="0" lvl="6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0" lvl="7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0" lvl="8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Shape 17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75" name="Shape 175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" name="Shape 277"/>
          <p:cNvSpPr txBox="1">
            <a:spLocks noGrp="1"/>
          </p:cNvSpPr>
          <p:nvPr>
            <p:ph type="sldNum" idx="12"/>
          </p:nvPr>
        </p:nvSpPr>
        <p:spPr>
          <a:xfrm>
            <a:off x="3884612" y="8685213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r>
              <a:rPr lang="en-US"/>
              <a:t> </a:t>
            </a:r>
          </a:p>
        </p:txBody>
      </p:sp>
      <p:sp>
        <p:nvSpPr>
          <p:cNvPr id="278" name="Shape 278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279" name="Shape 27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None/>
            </a:pPr>
            <a:endParaRPr sz="1800" b="0" i="0" u="none" strike="noStrike" cap="none" baseline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" name="Shape 286"/>
          <p:cNvSpPr txBox="1">
            <a:spLocks noGrp="1"/>
          </p:cNvSpPr>
          <p:nvPr>
            <p:ph type="sldNum" idx="12"/>
          </p:nvPr>
        </p:nvSpPr>
        <p:spPr>
          <a:xfrm>
            <a:off x="3884612" y="8685213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r>
              <a:rPr lang="en-US"/>
              <a:t> </a:t>
            </a:r>
          </a:p>
        </p:txBody>
      </p:sp>
      <p:sp>
        <p:nvSpPr>
          <p:cNvPr id="287" name="Shape 287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288" name="Shape 28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None/>
            </a:pPr>
            <a:endParaRPr sz="1800" b="0" i="0" u="none" strike="noStrike" cap="none" baseline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" name="Shape 294"/>
          <p:cNvSpPr txBox="1">
            <a:spLocks noGrp="1"/>
          </p:cNvSpPr>
          <p:nvPr>
            <p:ph type="sldNum" idx="12"/>
          </p:nvPr>
        </p:nvSpPr>
        <p:spPr>
          <a:xfrm>
            <a:off x="3884612" y="8685213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r>
              <a:rPr lang="en-US"/>
              <a:t> </a:t>
            </a:r>
          </a:p>
        </p:txBody>
      </p:sp>
      <p:sp>
        <p:nvSpPr>
          <p:cNvPr id="295" name="Shape 295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296" name="Shape 29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None/>
            </a:pPr>
            <a:endParaRPr sz="1800" b="0" i="0" u="none" strike="noStrike" cap="none" baseline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2" name="Shape 312"/>
          <p:cNvSpPr txBox="1">
            <a:spLocks noGrp="1"/>
          </p:cNvSpPr>
          <p:nvPr>
            <p:ph type="sldNum" idx="12"/>
          </p:nvPr>
        </p:nvSpPr>
        <p:spPr>
          <a:xfrm>
            <a:off x="3884612" y="8685213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r>
              <a:rPr lang="en-US"/>
              <a:t> </a:t>
            </a:r>
          </a:p>
        </p:txBody>
      </p:sp>
      <p:sp>
        <p:nvSpPr>
          <p:cNvPr id="313" name="Shape 31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314" name="Shape 31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None/>
            </a:pPr>
            <a:endParaRPr sz="1800" b="0" i="0" u="none" strike="noStrike" cap="none" baseline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2" name="Shape 322"/>
          <p:cNvSpPr txBox="1">
            <a:spLocks noGrp="1"/>
          </p:cNvSpPr>
          <p:nvPr>
            <p:ph type="sldNum" idx="12"/>
          </p:nvPr>
        </p:nvSpPr>
        <p:spPr>
          <a:xfrm>
            <a:off x="3884612" y="8685213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r>
              <a:rPr lang="en-US"/>
              <a:t> </a:t>
            </a:r>
          </a:p>
        </p:txBody>
      </p:sp>
      <p:sp>
        <p:nvSpPr>
          <p:cNvPr id="323" name="Shape 32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324" name="Shape 32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None/>
            </a:pPr>
            <a:endParaRPr sz="1800" b="0" i="0" u="none" strike="noStrike" cap="none" baseline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0" name="Shape 330"/>
          <p:cNvSpPr txBox="1">
            <a:spLocks noGrp="1"/>
          </p:cNvSpPr>
          <p:nvPr>
            <p:ph type="sldNum" idx="12"/>
          </p:nvPr>
        </p:nvSpPr>
        <p:spPr>
          <a:xfrm>
            <a:off x="3884612" y="8685213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r>
              <a:rPr lang="en-US"/>
              <a:t> </a:t>
            </a:r>
          </a:p>
        </p:txBody>
      </p:sp>
      <p:sp>
        <p:nvSpPr>
          <p:cNvPr id="331" name="Shape 331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332" name="Shape 33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None/>
            </a:pPr>
            <a:endParaRPr sz="1800" b="0" i="0" u="none" strike="noStrike" cap="none" baseline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9" name="Shape 339"/>
          <p:cNvSpPr txBox="1">
            <a:spLocks noGrp="1"/>
          </p:cNvSpPr>
          <p:nvPr>
            <p:ph type="sldNum" idx="12"/>
          </p:nvPr>
        </p:nvSpPr>
        <p:spPr>
          <a:xfrm>
            <a:off x="3884612" y="8685213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r>
              <a:rPr lang="en-US"/>
              <a:t> </a:t>
            </a:r>
          </a:p>
        </p:txBody>
      </p:sp>
      <p:sp>
        <p:nvSpPr>
          <p:cNvPr id="340" name="Shape 340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341" name="Shape 34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None/>
            </a:pPr>
            <a:endParaRPr sz="1800" b="0" i="0" u="none" strike="noStrike" cap="none" baseline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9" name="Shape 349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50" name="Shape 35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 sz="1800" b="0" i="0" u="none" strike="noStrike" cap="none" baseline="0"/>
          </a:p>
        </p:txBody>
      </p:sp>
      <p:sp>
        <p:nvSpPr>
          <p:cNvPr id="351" name="Shape 351"/>
          <p:cNvSpPr txBox="1">
            <a:spLocks noGrp="1"/>
          </p:cNvSpPr>
          <p:nvPr>
            <p:ph type="sldNum" idx="12"/>
          </p:nvPr>
        </p:nvSpPr>
        <p:spPr>
          <a:xfrm>
            <a:off x="3884612" y="8685213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r>
              <a:rPr lang="en-US"/>
              <a:t> 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Shape 192"/>
          <p:cNvSpPr txBox="1">
            <a:spLocks noGrp="1"/>
          </p:cNvSpPr>
          <p:nvPr>
            <p:ph type="sldNum" idx="12"/>
          </p:nvPr>
        </p:nvSpPr>
        <p:spPr>
          <a:xfrm>
            <a:off x="3884612" y="8685213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r>
              <a:rPr lang="en-US"/>
              <a:t> </a:t>
            </a:r>
          </a:p>
        </p:txBody>
      </p:sp>
      <p:sp>
        <p:nvSpPr>
          <p:cNvPr id="193" name="Shape 19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194" name="Shape 19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None/>
            </a:pPr>
            <a:endParaRPr sz="1800" b="0" i="0" u="none" strike="noStrike" cap="none" baseline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Shape 203"/>
          <p:cNvSpPr txBox="1">
            <a:spLocks noGrp="1"/>
          </p:cNvSpPr>
          <p:nvPr>
            <p:ph type="sldNum" idx="12"/>
          </p:nvPr>
        </p:nvSpPr>
        <p:spPr>
          <a:xfrm>
            <a:off x="3884612" y="8685213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r>
              <a:rPr lang="en-US"/>
              <a:t> </a:t>
            </a:r>
          </a:p>
        </p:txBody>
      </p:sp>
      <p:sp>
        <p:nvSpPr>
          <p:cNvPr id="204" name="Shape 204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205" name="Shape 20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None/>
            </a:pPr>
            <a:endParaRPr sz="1800" b="0" i="0" u="none" strike="noStrike" cap="none" baseline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Shape 21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211" name="Shape 211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Shape 220"/>
          <p:cNvSpPr txBox="1">
            <a:spLocks noGrp="1"/>
          </p:cNvSpPr>
          <p:nvPr>
            <p:ph type="sldNum" idx="12"/>
          </p:nvPr>
        </p:nvSpPr>
        <p:spPr>
          <a:xfrm>
            <a:off x="3884612" y="8685213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r>
              <a:rPr lang="en-US"/>
              <a:t> </a:t>
            </a:r>
          </a:p>
        </p:txBody>
      </p:sp>
      <p:sp>
        <p:nvSpPr>
          <p:cNvPr id="221" name="Shape 221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222" name="Shape 22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None/>
            </a:pPr>
            <a:endParaRPr sz="1800" b="0" i="0" u="none" strike="noStrike" cap="none" baseline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" name="Shape 243"/>
          <p:cNvSpPr txBox="1">
            <a:spLocks noGrp="1"/>
          </p:cNvSpPr>
          <p:nvPr>
            <p:ph type="sldNum" idx="12"/>
          </p:nvPr>
        </p:nvSpPr>
        <p:spPr>
          <a:xfrm>
            <a:off x="3884612" y="8685213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r>
              <a:rPr lang="en-US"/>
              <a:t> </a:t>
            </a:r>
          </a:p>
        </p:txBody>
      </p:sp>
      <p:sp>
        <p:nvSpPr>
          <p:cNvPr id="244" name="Shape 244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245" name="Shape 24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None/>
            </a:pPr>
            <a:endParaRPr sz="1800" b="0" i="0" u="none" strike="noStrike" cap="none" baseline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" name="Shape 252"/>
          <p:cNvSpPr txBox="1">
            <a:spLocks noGrp="1"/>
          </p:cNvSpPr>
          <p:nvPr>
            <p:ph type="sldNum" idx="12"/>
          </p:nvPr>
        </p:nvSpPr>
        <p:spPr>
          <a:xfrm>
            <a:off x="3884612" y="8685213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r>
              <a:rPr lang="en-US"/>
              <a:t> </a:t>
            </a:r>
          </a:p>
        </p:txBody>
      </p:sp>
      <p:sp>
        <p:nvSpPr>
          <p:cNvPr id="253" name="Shape 25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254" name="Shape 25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None/>
            </a:pPr>
            <a:endParaRPr sz="1800" b="0" i="0" u="none" strike="noStrike" cap="none" baseline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Shape 260"/>
          <p:cNvSpPr txBox="1">
            <a:spLocks noGrp="1"/>
          </p:cNvSpPr>
          <p:nvPr>
            <p:ph type="sldNum" idx="12"/>
          </p:nvPr>
        </p:nvSpPr>
        <p:spPr>
          <a:xfrm>
            <a:off x="3884612" y="8685213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r>
              <a:rPr lang="en-US"/>
              <a:t> </a:t>
            </a:r>
          </a:p>
        </p:txBody>
      </p:sp>
      <p:sp>
        <p:nvSpPr>
          <p:cNvPr id="261" name="Shape 261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262" name="Shape 26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None/>
            </a:pPr>
            <a:endParaRPr sz="1800" b="0" i="0" u="none" strike="noStrike" cap="none" baseline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Shape 268"/>
          <p:cNvSpPr txBox="1">
            <a:spLocks noGrp="1"/>
          </p:cNvSpPr>
          <p:nvPr>
            <p:ph type="sldNum" idx="12"/>
          </p:nvPr>
        </p:nvSpPr>
        <p:spPr>
          <a:xfrm>
            <a:off x="3884612" y="8685213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r>
              <a:rPr lang="en-US"/>
              <a:t> </a:t>
            </a:r>
          </a:p>
        </p:txBody>
      </p:sp>
      <p:sp>
        <p:nvSpPr>
          <p:cNvPr id="269" name="Shape 269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270" name="Shape 27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None/>
            </a:pPr>
            <a:endParaRPr sz="1800" b="0" i="0" u="none" strike="noStrike" cap="none" baseline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4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2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Slide">
    <p:spTree>
      <p:nvGrpSpPr>
        <p:cNvPr id="1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Shape 15"/>
          <p:cNvPicPr preferRelativeResize="0"/>
          <p:nvPr/>
        </p:nvPicPr>
        <p:blipFill rotWithShape="1">
          <a:blip r:embed="rId2">
            <a:alphaModFix/>
          </a:blip>
          <a:srcRect b="6250"/>
          <a:stretch/>
        </p:blipFill>
        <p:spPr>
          <a:xfrm>
            <a:off x="0" y="0"/>
            <a:ext cx="1573213" cy="68580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6" name="Shape 16"/>
          <p:cNvCxnSpPr/>
          <p:nvPr/>
        </p:nvCxnSpPr>
        <p:spPr>
          <a:xfrm>
            <a:off x="2133600" y="1828800"/>
            <a:ext cx="7010400" cy="1587"/>
          </a:xfrm>
          <a:prstGeom prst="straightConnector1">
            <a:avLst/>
          </a:prstGeom>
          <a:noFill/>
          <a:ln w="25400" cap="flat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7" name="Shape 17"/>
          <p:cNvCxnSpPr/>
          <p:nvPr/>
        </p:nvCxnSpPr>
        <p:spPr>
          <a:xfrm>
            <a:off x="2286000" y="5410200"/>
            <a:ext cx="6858000" cy="1587"/>
          </a:xfrm>
          <a:prstGeom prst="straightConnector1">
            <a:avLst/>
          </a:prstGeom>
          <a:noFill/>
          <a:ln w="25400" cap="flat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8" name="Shape 18"/>
          <p:cNvSpPr txBox="1">
            <a:spLocks noGrp="1"/>
          </p:cNvSpPr>
          <p:nvPr>
            <p:ph type="subTitle" idx="1"/>
          </p:nvPr>
        </p:nvSpPr>
        <p:spPr>
          <a:xfrm>
            <a:off x="2286000" y="4419600"/>
            <a:ext cx="5486399" cy="12191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indent="-342900" algn="l" rtl="0">
              <a:spcBef>
                <a:spcPts val="480"/>
              </a:spcBef>
              <a:spcAft>
                <a:spcPts val="0"/>
              </a:spcAft>
              <a:defRPr/>
            </a:lvl1pPr>
            <a:lvl2pPr marL="742950" marR="0" indent="-285750" algn="l" rtl="0">
              <a:spcBef>
                <a:spcPts val="560"/>
              </a:spcBef>
              <a:spcAft>
                <a:spcPts val="0"/>
              </a:spcAft>
              <a:defRPr/>
            </a:lvl2pPr>
            <a:lvl3pPr marL="1143000" marR="0" indent="-228600" algn="l" rtl="0">
              <a:spcBef>
                <a:spcPts val="480"/>
              </a:spcBef>
              <a:spcAft>
                <a:spcPts val="0"/>
              </a:spcAft>
              <a:defRPr/>
            </a:lvl3pPr>
            <a:lvl4pPr marL="1600200" marR="0" indent="-228600" algn="l" rtl="0">
              <a:spcBef>
                <a:spcPts val="400"/>
              </a:spcBef>
              <a:spcAft>
                <a:spcPts val="0"/>
              </a:spcAft>
              <a:defRPr/>
            </a:lvl4pPr>
            <a:lvl5pPr marL="2057400" marR="0" indent="-228600" algn="l" rtl="0">
              <a:spcBef>
                <a:spcPts val="400"/>
              </a:spcBef>
              <a:spcAft>
                <a:spcPts val="0"/>
              </a:spcAft>
              <a:defRPr/>
            </a:lvl5pPr>
            <a:lvl6pPr marL="2514600" marR="0" indent="-101600" algn="l" rtl="0">
              <a:spcBef>
                <a:spcPts val="400"/>
              </a:spcBef>
              <a:buClr>
                <a:schemeClr val="dk1"/>
              </a:buClr>
              <a:buFont typeface="Calibri"/>
              <a:buChar char="•"/>
              <a:defRPr/>
            </a:lvl6pPr>
            <a:lvl7pPr marL="2971800" marR="0" indent="-101600" algn="l" rtl="0">
              <a:spcBef>
                <a:spcPts val="400"/>
              </a:spcBef>
              <a:buClr>
                <a:schemeClr val="dk1"/>
              </a:buClr>
              <a:buFont typeface="Calibri"/>
              <a:buChar char="•"/>
              <a:defRPr/>
            </a:lvl7pPr>
            <a:lvl8pPr marL="3429000" marR="0" indent="-101600" algn="l" rtl="0">
              <a:spcBef>
                <a:spcPts val="400"/>
              </a:spcBef>
              <a:buClr>
                <a:schemeClr val="dk1"/>
              </a:buClr>
              <a:buFont typeface="Calibri"/>
              <a:buChar char="•"/>
              <a:defRPr/>
            </a:lvl8pPr>
            <a:lvl9pPr marL="3886200" marR="0" indent="-101600" algn="l" rtl="0">
              <a:spcBef>
                <a:spcPts val="400"/>
              </a:spcBef>
              <a:buClr>
                <a:schemeClr val="dk1"/>
              </a:buClr>
              <a:buFont typeface="Calibri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on Header"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Shape 75"/>
          <p:cNvSpPr txBox="1">
            <a:spLocks noGrp="1"/>
          </p:cNvSpPr>
          <p:nvPr>
            <p:ph type="title"/>
          </p:nvPr>
        </p:nvSpPr>
        <p:spPr>
          <a:xfrm>
            <a:off x="722312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algn="l"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76" name="Shape 76"/>
          <p:cNvSpPr txBox="1">
            <a:spLocks noGrp="1"/>
          </p:cNvSpPr>
          <p:nvPr>
            <p:ph type="body" idx="1"/>
          </p:nvPr>
        </p:nvSpPr>
        <p:spPr>
          <a:xfrm>
            <a:off x="722312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0" rtl="0">
              <a:spcBef>
                <a:spcPts val="0"/>
              </a:spcBef>
              <a:buFont typeface="Arial"/>
              <a:buNone/>
              <a:defRPr/>
            </a:lvl1pPr>
            <a:lvl2pPr marL="457200" indent="0" rtl="0">
              <a:spcBef>
                <a:spcPts val="0"/>
              </a:spcBef>
              <a:buFont typeface="Arial"/>
              <a:buNone/>
              <a:defRPr/>
            </a:lvl2pPr>
            <a:lvl3pPr marL="914400" indent="0" rtl="0">
              <a:spcBef>
                <a:spcPts val="0"/>
              </a:spcBef>
              <a:buFont typeface="Arial"/>
              <a:buNone/>
              <a:defRPr/>
            </a:lvl3pPr>
            <a:lvl4pPr marL="1371600" indent="0" rtl="0">
              <a:spcBef>
                <a:spcPts val="0"/>
              </a:spcBef>
              <a:buFont typeface="Arial"/>
              <a:buNone/>
              <a:defRPr/>
            </a:lvl4pPr>
            <a:lvl5pPr marL="1828800" indent="0" rtl="0">
              <a:spcBef>
                <a:spcPts val="0"/>
              </a:spcBef>
              <a:buFont typeface="Arial"/>
              <a:buNone/>
              <a:defRPr/>
            </a:lvl5pPr>
            <a:lvl6pPr marL="2286000" indent="0" rtl="0">
              <a:spcBef>
                <a:spcPts val="0"/>
              </a:spcBef>
              <a:buFont typeface="Arial"/>
              <a:buNone/>
              <a:defRPr/>
            </a:lvl6pPr>
            <a:lvl7pPr marL="2743200" indent="0" rtl="0">
              <a:spcBef>
                <a:spcPts val="0"/>
              </a:spcBef>
              <a:buFont typeface="Arial"/>
              <a:buNone/>
              <a:defRPr/>
            </a:lvl7pPr>
            <a:lvl8pPr marL="3200400" indent="0" rtl="0">
              <a:spcBef>
                <a:spcPts val="0"/>
              </a:spcBef>
              <a:buFont typeface="Arial"/>
              <a:buNone/>
              <a:defRPr/>
            </a:lvl8pPr>
            <a:lvl9pPr marL="3657600" indent="0" rtl="0">
              <a:spcBef>
                <a:spcPts val="0"/>
              </a:spcBef>
              <a:buFont typeface="Arial"/>
              <a:buNone/>
              <a:defRPr/>
            </a:lvl9pPr>
          </a:lstStyle>
          <a:p>
            <a:endParaRPr/>
          </a:p>
        </p:txBody>
      </p:sp>
      <p:sp>
        <p:nvSpPr>
          <p:cNvPr id="77" name="Shape 77"/>
          <p:cNvSpPr txBox="1">
            <a:spLocks noGrp="1"/>
          </p:cNvSpPr>
          <p:nvPr>
            <p:ph type="ftr" idx="11"/>
          </p:nvPr>
        </p:nvSpPr>
        <p:spPr>
          <a:xfrm>
            <a:off x="1295400" y="6534150"/>
            <a:ext cx="6781800" cy="4762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70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Shape 79"/>
          <p:cNvSpPr txBox="1">
            <a:spLocks noGrp="1"/>
          </p:cNvSpPr>
          <p:nvPr>
            <p:ph type="title"/>
          </p:nvPr>
        </p:nvSpPr>
        <p:spPr>
          <a:xfrm>
            <a:off x="457200" y="122238"/>
            <a:ext cx="8229600" cy="6397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l" rtl="0">
              <a:spcBef>
                <a:spcPts val="0"/>
              </a:spcBef>
              <a:spcAft>
                <a:spcPts val="0"/>
              </a:spcAft>
              <a:defRPr/>
            </a:lvl1pPr>
            <a:lvl2pPr algn="l" rtl="0">
              <a:spcBef>
                <a:spcPts val="0"/>
              </a:spcBef>
              <a:spcAft>
                <a:spcPts val="0"/>
              </a:spcAft>
              <a:defRPr/>
            </a:lvl2pPr>
            <a:lvl3pPr algn="l" rtl="0">
              <a:spcBef>
                <a:spcPts val="0"/>
              </a:spcBef>
              <a:spcAft>
                <a:spcPts val="0"/>
              </a:spcAft>
              <a:defRPr/>
            </a:lvl3pPr>
            <a:lvl4pPr algn="l" rtl="0">
              <a:spcBef>
                <a:spcPts val="0"/>
              </a:spcBef>
              <a:spcAft>
                <a:spcPts val="0"/>
              </a:spcAft>
              <a:defRPr/>
            </a:lvl4pPr>
            <a:lvl5pPr algn="l" rtl="0">
              <a:spcBef>
                <a:spcPts val="0"/>
              </a:spcBef>
              <a:spcAft>
                <a:spcPts val="0"/>
              </a:spcAft>
              <a:defRPr/>
            </a:lvl5pPr>
            <a:lvl6pPr marL="457200" algn="l" rtl="0">
              <a:spcBef>
                <a:spcPts val="0"/>
              </a:spcBef>
              <a:spcAft>
                <a:spcPts val="0"/>
              </a:spcAft>
              <a:defRPr/>
            </a:lvl6pPr>
            <a:lvl7pPr marL="914400" algn="l" rtl="0">
              <a:spcBef>
                <a:spcPts val="0"/>
              </a:spcBef>
              <a:spcAft>
                <a:spcPts val="0"/>
              </a:spcAft>
              <a:defRPr/>
            </a:lvl7pPr>
            <a:lvl8pPr marL="1371600" algn="l" rtl="0">
              <a:spcBef>
                <a:spcPts val="0"/>
              </a:spcBef>
              <a:spcAft>
                <a:spcPts val="0"/>
              </a:spcAft>
              <a:defRPr/>
            </a:lvl8pPr>
            <a:lvl9pPr marL="1828800" algn="l" rtl="0"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endParaRPr/>
          </a:p>
        </p:txBody>
      </p:sp>
      <p:sp>
        <p:nvSpPr>
          <p:cNvPr id="80" name="Shape 80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4038599" cy="452596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81" name="Shape 81"/>
          <p:cNvSpPr txBox="1">
            <a:spLocks noGrp="1"/>
          </p:cNvSpPr>
          <p:nvPr>
            <p:ph type="body" idx="2"/>
          </p:nvPr>
        </p:nvSpPr>
        <p:spPr>
          <a:xfrm>
            <a:off x="4648200" y="1600200"/>
            <a:ext cx="4038599" cy="452596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82" name="Shape 82"/>
          <p:cNvSpPr txBox="1">
            <a:spLocks noGrp="1"/>
          </p:cNvSpPr>
          <p:nvPr>
            <p:ph type="ftr" idx="11"/>
          </p:nvPr>
        </p:nvSpPr>
        <p:spPr>
          <a:xfrm>
            <a:off x="1295400" y="6534150"/>
            <a:ext cx="6781800" cy="4762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70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Comparison"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Shape 84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85" name="Shape 85"/>
          <p:cNvSpPr txBox="1">
            <a:spLocks noGrp="1"/>
          </p:cNvSpPr>
          <p:nvPr>
            <p:ph type="body" idx="1"/>
          </p:nvPr>
        </p:nvSpPr>
        <p:spPr>
          <a:xfrm>
            <a:off x="457200" y="1535112"/>
            <a:ext cx="4040187" cy="6397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0" rtl="0">
              <a:spcBef>
                <a:spcPts val="0"/>
              </a:spcBef>
              <a:buFont typeface="Arial"/>
              <a:buNone/>
              <a:defRPr/>
            </a:lvl1pPr>
            <a:lvl2pPr marL="457200" indent="0" rtl="0">
              <a:spcBef>
                <a:spcPts val="0"/>
              </a:spcBef>
              <a:buFont typeface="Arial"/>
              <a:buNone/>
              <a:defRPr/>
            </a:lvl2pPr>
            <a:lvl3pPr marL="914400" indent="0" rtl="0">
              <a:spcBef>
                <a:spcPts val="0"/>
              </a:spcBef>
              <a:buFont typeface="Arial"/>
              <a:buNone/>
              <a:defRPr/>
            </a:lvl3pPr>
            <a:lvl4pPr marL="1371600" indent="0" rtl="0">
              <a:spcBef>
                <a:spcPts val="0"/>
              </a:spcBef>
              <a:buFont typeface="Arial"/>
              <a:buNone/>
              <a:defRPr/>
            </a:lvl4pPr>
            <a:lvl5pPr marL="1828800" indent="0" rtl="0">
              <a:spcBef>
                <a:spcPts val="0"/>
              </a:spcBef>
              <a:buFont typeface="Arial"/>
              <a:buNone/>
              <a:defRPr/>
            </a:lvl5pPr>
            <a:lvl6pPr marL="2286000" indent="0" rtl="0">
              <a:spcBef>
                <a:spcPts val="0"/>
              </a:spcBef>
              <a:buFont typeface="Arial"/>
              <a:buNone/>
              <a:defRPr/>
            </a:lvl6pPr>
            <a:lvl7pPr marL="2743200" indent="0" rtl="0">
              <a:spcBef>
                <a:spcPts val="0"/>
              </a:spcBef>
              <a:buFont typeface="Arial"/>
              <a:buNone/>
              <a:defRPr/>
            </a:lvl7pPr>
            <a:lvl8pPr marL="3200400" indent="0" rtl="0">
              <a:spcBef>
                <a:spcPts val="0"/>
              </a:spcBef>
              <a:buFont typeface="Arial"/>
              <a:buNone/>
              <a:defRPr/>
            </a:lvl8pPr>
            <a:lvl9pPr marL="3657600" indent="0" rtl="0">
              <a:spcBef>
                <a:spcPts val="0"/>
              </a:spcBef>
              <a:buFont typeface="Arial"/>
              <a:buNone/>
              <a:defRPr/>
            </a:lvl9pPr>
          </a:lstStyle>
          <a:p>
            <a:endParaRPr/>
          </a:p>
        </p:txBody>
      </p:sp>
      <p:sp>
        <p:nvSpPr>
          <p:cNvPr id="86" name="Shape 86"/>
          <p:cNvSpPr txBox="1">
            <a:spLocks noGrp="1"/>
          </p:cNvSpPr>
          <p:nvPr>
            <p:ph type="body" idx="2"/>
          </p:nvPr>
        </p:nvSpPr>
        <p:spPr>
          <a:xfrm>
            <a:off x="457200" y="2174875"/>
            <a:ext cx="4040187" cy="39512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87" name="Shape 87"/>
          <p:cNvSpPr txBox="1">
            <a:spLocks noGrp="1"/>
          </p:cNvSpPr>
          <p:nvPr>
            <p:ph type="body" idx="3"/>
          </p:nvPr>
        </p:nvSpPr>
        <p:spPr>
          <a:xfrm>
            <a:off x="4645025" y="1535112"/>
            <a:ext cx="4041774" cy="6397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0" rtl="0">
              <a:spcBef>
                <a:spcPts val="0"/>
              </a:spcBef>
              <a:buFont typeface="Arial"/>
              <a:buNone/>
              <a:defRPr/>
            </a:lvl1pPr>
            <a:lvl2pPr marL="457200" indent="0" rtl="0">
              <a:spcBef>
                <a:spcPts val="0"/>
              </a:spcBef>
              <a:buFont typeface="Arial"/>
              <a:buNone/>
              <a:defRPr/>
            </a:lvl2pPr>
            <a:lvl3pPr marL="914400" indent="0" rtl="0">
              <a:spcBef>
                <a:spcPts val="0"/>
              </a:spcBef>
              <a:buFont typeface="Arial"/>
              <a:buNone/>
              <a:defRPr/>
            </a:lvl3pPr>
            <a:lvl4pPr marL="1371600" indent="0" rtl="0">
              <a:spcBef>
                <a:spcPts val="0"/>
              </a:spcBef>
              <a:buFont typeface="Arial"/>
              <a:buNone/>
              <a:defRPr/>
            </a:lvl4pPr>
            <a:lvl5pPr marL="1828800" indent="0" rtl="0">
              <a:spcBef>
                <a:spcPts val="0"/>
              </a:spcBef>
              <a:buFont typeface="Arial"/>
              <a:buNone/>
              <a:defRPr/>
            </a:lvl5pPr>
            <a:lvl6pPr marL="2286000" indent="0" rtl="0">
              <a:spcBef>
                <a:spcPts val="0"/>
              </a:spcBef>
              <a:buFont typeface="Arial"/>
              <a:buNone/>
              <a:defRPr/>
            </a:lvl6pPr>
            <a:lvl7pPr marL="2743200" indent="0" rtl="0">
              <a:spcBef>
                <a:spcPts val="0"/>
              </a:spcBef>
              <a:buFont typeface="Arial"/>
              <a:buNone/>
              <a:defRPr/>
            </a:lvl7pPr>
            <a:lvl8pPr marL="3200400" indent="0" rtl="0">
              <a:spcBef>
                <a:spcPts val="0"/>
              </a:spcBef>
              <a:buFont typeface="Arial"/>
              <a:buNone/>
              <a:defRPr/>
            </a:lvl8pPr>
            <a:lvl9pPr marL="3657600" indent="0" rtl="0">
              <a:spcBef>
                <a:spcPts val="0"/>
              </a:spcBef>
              <a:buFont typeface="Arial"/>
              <a:buNone/>
              <a:defRPr/>
            </a:lvl9pPr>
          </a:lstStyle>
          <a:p>
            <a:endParaRPr/>
          </a:p>
        </p:txBody>
      </p:sp>
      <p:sp>
        <p:nvSpPr>
          <p:cNvPr id="88" name="Shape 88"/>
          <p:cNvSpPr txBox="1">
            <a:spLocks noGrp="1"/>
          </p:cNvSpPr>
          <p:nvPr>
            <p:ph type="body" idx="4"/>
          </p:nvPr>
        </p:nvSpPr>
        <p:spPr>
          <a:xfrm>
            <a:off x="4645025" y="2174875"/>
            <a:ext cx="4041774" cy="39512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89" name="Shape 89"/>
          <p:cNvSpPr txBox="1">
            <a:spLocks noGrp="1"/>
          </p:cNvSpPr>
          <p:nvPr>
            <p:ph type="ftr" idx="11"/>
          </p:nvPr>
        </p:nvSpPr>
        <p:spPr>
          <a:xfrm>
            <a:off x="1295400" y="6534150"/>
            <a:ext cx="6781800" cy="4762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70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Shape 91"/>
          <p:cNvSpPr txBox="1">
            <a:spLocks noGrp="1"/>
          </p:cNvSpPr>
          <p:nvPr>
            <p:ph type="title"/>
          </p:nvPr>
        </p:nvSpPr>
        <p:spPr>
          <a:xfrm>
            <a:off x="457200" y="122238"/>
            <a:ext cx="8229600" cy="6397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l" rtl="0">
              <a:spcBef>
                <a:spcPts val="0"/>
              </a:spcBef>
              <a:spcAft>
                <a:spcPts val="0"/>
              </a:spcAft>
              <a:defRPr/>
            </a:lvl1pPr>
            <a:lvl2pPr algn="l" rtl="0">
              <a:spcBef>
                <a:spcPts val="0"/>
              </a:spcBef>
              <a:spcAft>
                <a:spcPts val="0"/>
              </a:spcAft>
              <a:defRPr/>
            </a:lvl2pPr>
            <a:lvl3pPr algn="l" rtl="0">
              <a:spcBef>
                <a:spcPts val="0"/>
              </a:spcBef>
              <a:spcAft>
                <a:spcPts val="0"/>
              </a:spcAft>
              <a:defRPr/>
            </a:lvl3pPr>
            <a:lvl4pPr algn="l" rtl="0">
              <a:spcBef>
                <a:spcPts val="0"/>
              </a:spcBef>
              <a:spcAft>
                <a:spcPts val="0"/>
              </a:spcAft>
              <a:defRPr/>
            </a:lvl4pPr>
            <a:lvl5pPr algn="l" rtl="0">
              <a:spcBef>
                <a:spcPts val="0"/>
              </a:spcBef>
              <a:spcAft>
                <a:spcPts val="0"/>
              </a:spcAft>
              <a:defRPr/>
            </a:lvl5pPr>
            <a:lvl6pPr marL="457200" algn="l" rtl="0">
              <a:spcBef>
                <a:spcPts val="0"/>
              </a:spcBef>
              <a:spcAft>
                <a:spcPts val="0"/>
              </a:spcAft>
              <a:defRPr/>
            </a:lvl6pPr>
            <a:lvl7pPr marL="914400" algn="l" rtl="0">
              <a:spcBef>
                <a:spcPts val="0"/>
              </a:spcBef>
              <a:spcAft>
                <a:spcPts val="0"/>
              </a:spcAft>
              <a:defRPr/>
            </a:lvl7pPr>
            <a:lvl8pPr marL="1371600" algn="l" rtl="0">
              <a:spcBef>
                <a:spcPts val="0"/>
              </a:spcBef>
              <a:spcAft>
                <a:spcPts val="0"/>
              </a:spcAft>
              <a:defRPr/>
            </a:lvl8pPr>
            <a:lvl9pPr marL="1828800" algn="l" rtl="0"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endParaRPr/>
          </a:p>
        </p:txBody>
      </p:sp>
      <p:sp>
        <p:nvSpPr>
          <p:cNvPr id="92" name="Shape 92"/>
          <p:cNvSpPr txBox="1">
            <a:spLocks noGrp="1"/>
          </p:cNvSpPr>
          <p:nvPr>
            <p:ph type="ftr" idx="11"/>
          </p:nvPr>
        </p:nvSpPr>
        <p:spPr>
          <a:xfrm>
            <a:off x="1295400" y="6534150"/>
            <a:ext cx="6781800" cy="4762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70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Shape 94"/>
          <p:cNvSpPr txBox="1">
            <a:spLocks noGrp="1"/>
          </p:cNvSpPr>
          <p:nvPr>
            <p:ph type="ftr" idx="11"/>
          </p:nvPr>
        </p:nvSpPr>
        <p:spPr>
          <a:xfrm>
            <a:off x="1295400" y="6534150"/>
            <a:ext cx="6781800" cy="4762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70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>
  <p:cSld name="Content with Caption"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Shape 96"/>
          <p:cNvSpPr txBox="1">
            <a:spLocks noGrp="1"/>
          </p:cNvSpPr>
          <p:nvPr>
            <p:ph type="title"/>
          </p:nvPr>
        </p:nvSpPr>
        <p:spPr>
          <a:xfrm>
            <a:off x="457200" y="273050"/>
            <a:ext cx="3008313" cy="11620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97" name="Shape 97"/>
          <p:cNvSpPr txBox="1">
            <a:spLocks noGrp="1"/>
          </p:cNvSpPr>
          <p:nvPr>
            <p:ph type="body" idx="1"/>
          </p:nvPr>
        </p:nvSpPr>
        <p:spPr>
          <a:xfrm>
            <a:off x="3575050" y="273050"/>
            <a:ext cx="5111750" cy="585311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98" name="Shape 98"/>
          <p:cNvSpPr txBox="1">
            <a:spLocks noGrp="1"/>
          </p:cNvSpPr>
          <p:nvPr>
            <p:ph type="body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indent="0" rtl="0">
              <a:spcBef>
                <a:spcPts val="0"/>
              </a:spcBef>
              <a:buFont typeface="Arial"/>
              <a:buNone/>
              <a:defRPr/>
            </a:lvl1pPr>
            <a:lvl2pPr marL="457200" indent="0" rtl="0">
              <a:spcBef>
                <a:spcPts val="0"/>
              </a:spcBef>
              <a:buFont typeface="Arial"/>
              <a:buNone/>
              <a:defRPr/>
            </a:lvl2pPr>
            <a:lvl3pPr marL="914400" indent="0" rtl="0">
              <a:spcBef>
                <a:spcPts val="0"/>
              </a:spcBef>
              <a:buFont typeface="Arial"/>
              <a:buNone/>
              <a:defRPr/>
            </a:lvl3pPr>
            <a:lvl4pPr marL="1371600" indent="0" rtl="0">
              <a:spcBef>
                <a:spcPts val="0"/>
              </a:spcBef>
              <a:buFont typeface="Arial"/>
              <a:buNone/>
              <a:defRPr/>
            </a:lvl4pPr>
            <a:lvl5pPr marL="1828800" indent="0" rtl="0">
              <a:spcBef>
                <a:spcPts val="0"/>
              </a:spcBef>
              <a:buFont typeface="Arial"/>
              <a:buNone/>
              <a:defRPr/>
            </a:lvl5pPr>
            <a:lvl6pPr marL="2286000" indent="0" rtl="0">
              <a:spcBef>
                <a:spcPts val="0"/>
              </a:spcBef>
              <a:buFont typeface="Arial"/>
              <a:buNone/>
              <a:defRPr/>
            </a:lvl6pPr>
            <a:lvl7pPr marL="2743200" indent="0" rtl="0">
              <a:spcBef>
                <a:spcPts val="0"/>
              </a:spcBef>
              <a:buFont typeface="Arial"/>
              <a:buNone/>
              <a:defRPr/>
            </a:lvl7pPr>
            <a:lvl8pPr marL="3200400" indent="0" rtl="0">
              <a:spcBef>
                <a:spcPts val="0"/>
              </a:spcBef>
              <a:buFont typeface="Arial"/>
              <a:buNone/>
              <a:defRPr/>
            </a:lvl8pPr>
            <a:lvl9pPr marL="3657600" indent="0" rtl="0">
              <a:spcBef>
                <a:spcPts val="0"/>
              </a:spcBef>
              <a:buFont typeface="Arial"/>
              <a:buNone/>
              <a:defRPr/>
            </a:lvl9pPr>
          </a:lstStyle>
          <a:p>
            <a:endParaRPr/>
          </a:p>
        </p:txBody>
      </p:sp>
      <p:sp>
        <p:nvSpPr>
          <p:cNvPr id="99" name="Shape 99"/>
          <p:cNvSpPr txBox="1">
            <a:spLocks noGrp="1"/>
          </p:cNvSpPr>
          <p:nvPr>
            <p:ph type="ftr" idx="11"/>
          </p:nvPr>
        </p:nvSpPr>
        <p:spPr>
          <a:xfrm>
            <a:off x="1295400" y="6534150"/>
            <a:ext cx="6781800" cy="4762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70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>
  <p:cSld name="Picture with Caption"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Shape 101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399" cy="56673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02" name="Shape 102"/>
          <p:cNvSpPr>
            <a:spLocks noGrp="1"/>
          </p:cNvSpPr>
          <p:nvPr>
            <p:ph type="pic" idx="2"/>
          </p:nvPr>
        </p:nvSpPr>
        <p:spPr>
          <a:xfrm>
            <a:off x="1792288" y="612775"/>
            <a:ext cx="5486399" cy="4114800"/>
          </a:xfrm>
          <a:prstGeom prst="rect">
            <a:avLst/>
          </a:prstGeom>
          <a:noFill/>
          <a:ln>
            <a:noFill/>
          </a:ln>
        </p:spPr>
      </p:sp>
      <p:sp>
        <p:nvSpPr>
          <p:cNvPr id="103" name="Shape 103"/>
          <p:cNvSpPr txBox="1">
            <a:spLocks noGrp="1"/>
          </p:cNvSpPr>
          <p:nvPr>
            <p:ph type="body" idx="1"/>
          </p:nvPr>
        </p:nvSpPr>
        <p:spPr>
          <a:xfrm>
            <a:off x="1792288" y="5367337"/>
            <a:ext cx="5486399" cy="80486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indent="0" rtl="0">
              <a:spcBef>
                <a:spcPts val="0"/>
              </a:spcBef>
              <a:buFont typeface="Arial"/>
              <a:buNone/>
              <a:defRPr/>
            </a:lvl1pPr>
            <a:lvl2pPr marL="457200" indent="0" rtl="0">
              <a:spcBef>
                <a:spcPts val="0"/>
              </a:spcBef>
              <a:buFont typeface="Arial"/>
              <a:buNone/>
              <a:defRPr/>
            </a:lvl2pPr>
            <a:lvl3pPr marL="914400" indent="0" rtl="0">
              <a:spcBef>
                <a:spcPts val="0"/>
              </a:spcBef>
              <a:buFont typeface="Arial"/>
              <a:buNone/>
              <a:defRPr/>
            </a:lvl3pPr>
            <a:lvl4pPr marL="1371600" indent="0" rtl="0">
              <a:spcBef>
                <a:spcPts val="0"/>
              </a:spcBef>
              <a:buFont typeface="Arial"/>
              <a:buNone/>
              <a:defRPr/>
            </a:lvl4pPr>
            <a:lvl5pPr marL="1828800" indent="0" rtl="0">
              <a:spcBef>
                <a:spcPts val="0"/>
              </a:spcBef>
              <a:buFont typeface="Arial"/>
              <a:buNone/>
              <a:defRPr/>
            </a:lvl5pPr>
            <a:lvl6pPr marL="2286000" indent="0" rtl="0">
              <a:spcBef>
                <a:spcPts val="0"/>
              </a:spcBef>
              <a:buFont typeface="Arial"/>
              <a:buNone/>
              <a:defRPr/>
            </a:lvl6pPr>
            <a:lvl7pPr marL="2743200" indent="0" rtl="0">
              <a:spcBef>
                <a:spcPts val="0"/>
              </a:spcBef>
              <a:buFont typeface="Arial"/>
              <a:buNone/>
              <a:defRPr/>
            </a:lvl7pPr>
            <a:lvl8pPr marL="3200400" indent="0" rtl="0">
              <a:spcBef>
                <a:spcPts val="0"/>
              </a:spcBef>
              <a:buFont typeface="Arial"/>
              <a:buNone/>
              <a:defRPr/>
            </a:lvl8pPr>
            <a:lvl9pPr marL="3657600" indent="0" rtl="0">
              <a:spcBef>
                <a:spcPts val="0"/>
              </a:spcBef>
              <a:buFont typeface="Arial"/>
              <a:buNone/>
              <a:defRPr/>
            </a:lvl9pPr>
          </a:lstStyle>
          <a:p>
            <a:endParaRPr/>
          </a:p>
        </p:txBody>
      </p:sp>
      <p:sp>
        <p:nvSpPr>
          <p:cNvPr id="104" name="Shape 104"/>
          <p:cNvSpPr txBox="1">
            <a:spLocks noGrp="1"/>
          </p:cNvSpPr>
          <p:nvPr>
            <p:ph type="ftr" idx="11"/>
          </p:nvPr>
        </p:nvSpPr>
        <p:spPr>
          <a:xfrm>
            <a:off x="1295400" y="6534150"/>
            <a:ext cx="6781800" cy="4762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70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>
  <p:cSld name="Title and Vertical Text"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Shape 106"/>
          <p:cNvSpPr txBox="1">
            <a:spLocks noGrp="1"/>
          </p:cNvSpPr>
          <p:nvPr>
            <p:ph type="title"/>
          </p:nvPr>
        </p:nvSpPr>
        <p:spPr>
          <a:xfrm>
            <a:off x="457200" y="122238"/>
            <a:ext cx="8229600" cy="6397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l" rtl="0">
              <a:spcBef>
                <a:spcPts val="0"/>
              </a:spcBef>
              <a:spcAft>
                <a:spcPts val="0"/>
              </a:spcAft>
              <a:defRPr/>
            </a:lvl1pPr>
            <a:lvl2pPr algn="l" rtl="0">
              <a:spcBef>
                <a:spcPts val="0"/>
              </a:spcBef>
              <a:spcAft>
                <a:spcPts val="0"/>
              </a:spcAft>
              <a:defRPr/>
            </a:lvl2pPr>
            <a:lvl3pPr algn="l" rtl="0">
              <a:spcBef>
                <a:spcPts val="0"/>
              </a:spcBef>
              <a:spcAft>
                <a:spcPts val="0"/>
              </a:spcAft>
              <a:defRPr/>
            </a:lvl3pPr>
            <a:lvl4pPr algn="l" rtl="0">
              <a:spcBef>
                <a:spcPts val="0"/>
              </a:spcBef>
              <a:spcAft>
                <a:spcPts val="0"/>
              </a:spcAft>
              <a:defRPr/>
            </a:lvl4pPr>
            <a:lvl5pPr algn="l" rtl="0">
              <a:spcBef>
                <a:spcPts val="0"/>
              </a:spcBef>
              <a:spcAft>
                <a:spcPts val="0"/>
              </a:spcAft>
              <a:defRPr/>
            </a:lvl5pPr>
            <a:lvl6pPr marL="457200" algn="l" rtl="0">
              <a:spcBef>
                <a:spcPts val="0"/>
              </a:spcBef>
              <a:spcAft>
                <a:spcPts val="0"/>
              </a:spcAft>
              <a:defRPr/>
            </a:lvl6pPr>
            <a:lvl7pPr marL="914400" algn="l" rtl="0">
              <a:spcBef>
                <a:spcPts val="0"/>
              </a:spcBef>
              <a:spcAft>
                <a:spcPts val="0"/>
              </a:spcAft>
              <a:defRPr/>
            </a:lvl7pPr>
            <a:lvl8pPr marL="1371600" algn="l" rtl="0">
              <a:spcBef>
                <a:spcPts val="0"/>
              </a:spcBef>
              <a:spcAft>
                <a:spcPts val="0"/>
              </a:spcAft>
              <a:defRPr/>
            </a:lvl8pPr>
            <a:lvl9pPr marL="1828800" algn="l" rtl="0"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endParaRPr/>
          </a:p>
        </p:txBody>
      </p:sp>
      <p:sp>
        <p:nvSpPr>
          <p:cNvPr id="107" name="Shape 107"/>
          <p:cNvSpPr txBox="1">
            <a:spLocks noGrp="1"/>
          </p:cNvSpPr>
          <p:nvPr>
            <p:ph type="body" idx="1"/>
          </p:nvPr>
        </p:nvSpPr>
        <p:spPr>
          <a:xfrm rot="5400000">
            <a:off x="2309018" y="-251618"/>
            <a:ext cx="4525963" cy="8229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indent="-1397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•"/>
              <a:defRPr/>
            </a:lvl1pPr>
            <a:lvl2pPr marL="742950" indent="-10795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–"/>
              <a:defRPr/>
            </a:lvl2pPr>
            <a:lvl3pPr marL="1143000" indent="-762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•"/>
              <a:defRPr/>
            </a:lvl3pPr>
            <a:lvl4pPr marL="1600200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–"/>
              <a:defRPr/>
            </a:lvl4pPr>
            <a:lvl5pPr marL="2057400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»"/>
              <a:defRPr/>
            </a:lvl5pPr>
            <a:lvl6pPr marL="2514600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»"/>
              <a:defRPr/>
            </a:lvl6pPr>
            <a:lvl7pPr marL="2971800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»"/>
              <a:defRPr/>
            </a:lvl7pPr>
            <a:lvl8pPr marL="3429000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»"/>
              <a:defRPr/>
            </a:lvl8pPr>
            <a:lvl9pPr marL="3886200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»"/>
              <a:defRPr/>
            </a:lvl9pPr>
          </a:lstStyle>
          <a:p>
            <a:endParaRPr/>
          </a:p>
        </p:txBody>
      </p:sp>
      <p:sp>
        <p:nvSpPr>
          <p:cNvPr id="108" name="Shape 108"/>
          <p:cNvSpPr txBox="1">
            <a:spLocks noGrp="1"/>
          </p:cNvSpPr>
          <p:nvPr>
            <p:ph type="ftr" idx="11"/>
          </p:nvPr>
        </p:nvSpPr>
        <p:spPr>
          <a:xfrm>
            <a:off x="1295400" y="6534150"/>
            <a:ext cx="6781800" cy="4762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70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>
  <p:cSld name="Vertical Title and Text"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hape 110"/>
          <p:cNvSpPr txBox="1">
            <a:spLocks noGrp="1"/>
          </p:cNvSpPr>
          <p:nvPr>
            <p:ph type="title"/>
          </p:nvPr>
        </p:nvSpPr>
        <p:spPr>
          <a:xfrm rot="5400000">
            <a:off x="4656137" y="2095500"/>
            <a:ext cx="6003925" cy="2057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l" rtl="0">
              <a:spcBef>
                <a:spcPts val="0"/>
              </a:spcBef>
              <a:spcAft>
                <a:spcPts val="0"/>
              </a:spcAft>
              <a:defRPr/>
            </a:lvl1pPr>
            <a:lvl2pPr algn="l" rtl="0">
              <a:spcBef>
                <a:spcPts val="0"/>
              </a:spcBef>
              <a:spcAft>
                <a:spcPts val="0"/>
              </a:spcAft>
              <a:defRPr/>
            </a:lvl2pPr>
            <a:lvl3pPr algn="l" rtl="0">
              <a:spcBef>
                <a:spcPts val="0"/>
              </a:spcBef>
              <a:spcAft>
                <a:spcPts val="0"/>
              </a:spcAft>
              <a:defRPr/>
            </a:lvl3pPr>
            <a:lvl4pPr algn="l" rtl="0">
              <a:spcBef>
                <a:spcPts val="0"/>
              </a:spcBef>
              <a:spcAft>
                <a:spcPts val="0"/>
              </a:spcAft>
              <a:defRPr/>
            </a:lvl4pPr>
            <a:lvl5pPr algn="l" rtl="0">
              <a:spcBef>
                <a:spcPts val="0"/>
              </a:spcBef>
              <a:spcAft>
                <a:spcPts val="0"/>
              </a:spcAft>
              <a:defRPr/>
            </a:lvl5pPr>
            <a:lvl6pPr marL="457200" algn="l" rtl="0">
              <a:spcBef>
                <a:spcPts val="0"/>
              </a:spcBef>
              <a:spcAft>
                <a:spcPts val="0"/>
              </a:spcAft>
              <a:defRPr/>
            </a:lvl6pPr>
            <a:lvl7pPr marL="914400" algn="l" rtl="0">
              <a:spcBef>
                <a:spcPts val="0"/>
              </a:spcBef>
              <a:spcAft>
                <a:spcPts val="0"/>
              </a:spcAft>
              <a:defRPr/>
            </a:lvl7pPr>
            <a:lvl8pPr marL="1371600" algn="l" rtl="0">
              <a:spcBef>
                <a:spcPts val="0"/>
              </a:spcBef>
              <a:spcAft>
                <a:spcPts val="0"/>
              </a:spcAft>
              <a:defRPr/>
            </a:lvl8pPr>
            <a:lvl9pPr marL="1828800" algn="l" rtl="0"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endParaRPr/>
          </a:p>
        </p:txBody>
      </p:sp>
      <p:sp>
        <p:nvSpPr>
          <p:cNvPr id="111" name="Shape 111"/>
          <p:cNvSpPr txBox="1">
            <a:spLocks noGrp="1"/>
          </p:cNvSpPr>
          <p:nvPr>
            <p:ph type="body" idx="1"/>
          </p:nvPr>
        </p:nvSpPr>
        <p:spPr>
          <a:xfrm rot="5400000">
            <a:off x="465137" y="114300"/>
            <a:ext cx="6003925" cy="60197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indent="-1397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•"/>
              <a:defRPr/>
            </a:lvl1pPr>
            <a:lvl2pPr marL="742950" indent="-10795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–"/>
              <a:defRPr/>
            </a:lvl2pPr>
            <a:lvl3pPr marL="1143000" indent="-762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•"/>
              <a:defRPr/>
            </a:lvl3pPr>
            <a:lvl4pPr marL="1600200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–"/>
              <a:defRPr/>
            </a:lvl4pPr>
            <a:lvl5pPr marL="2057400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»"/>
              <a:defRPr/>
            </a:lvl5pPr>
            <a:lvl6pPr marL="2514600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»"/>
              <a:defRPr/>
            </a:lvl6pPr>
            <a:lvl7pPr marL="2971800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»"/>
              <a:defRPr/>
            </a:lvl7pPr>
            <a:lvl8pPr marL="3429000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»"/>
              <a:defRPr/>
            </a:lvl8pPr>
            <a:lvl9pPr marL="3886200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»"/>
              <a:defRPr/>
            </a:lvl9pPr>
          </a:lstStyle>
          <a:p>
            <a:endParaRPr/>
          </a:p>
        </p:txBody>
      </p:sp>
      <p:sp>
        <p:nvSpPr>
          <p:cNvPr id="112" name="Shape 112"/>
          <p:cNvSpPr txBox="1">
            <a:spLocks noGrp="1"/>
          </p:cNvSpPr>
          <p:nvPr>
            <p:ph type="ftr" idx="11"/>
          </p:nvPr>
        </p:nvSpPr>
        <p:spPr>
          <a:xfrm>
            <a:off x="1295400" y="6534150"/>
            <a:ext cx="6781800" cy="4762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70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3" name="Shape 12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9144000" cy="6819899"/>
          </a:xfrm>
          <a:prstGeom prst="rect">
            <a:avLst/>
          </a:prstGeom>
          <a:noFill/>
          <a:ln>
            <a:noFill/>
          </a:ln>
        </p:spPr>
      </p:pic>
      <p:sp>
        <p:nvSpPr>
          <p:cNvPr id="124" name="Shape 124"/>
          <p:cNvSpPr txBox="1"/>
          <p:nvPr/>
        </p:nvSpPr>
        <p:spPr>
          <a:xfrm>
            <a:off x="381000" y="1219200"/>
            <a:ext cx="7543800" cy="366713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5" name="Shape 125"/>
          <p:cNvSpPr txBox="1"/>
          <p:nvPr/>
        </p:nvSpPr>
        <p:spPr>
          <a:xfrm>
            <a:off x="1600200" y="2362200"/>
            <a:ext cx="3429000" cy="366713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6" name="Shape 126"/>
          <p:cNvSpPr txBox="1">
            <a:spLocks noGrp="1"/>
          </p:cNvSpPr>
          <p:nvPr>
            <p:ph type="ctrTitle"/>
          </p:nvPr>
        </p:nvSpPr>
        <p:spPr>
          <a:xfrm>
            <a:off x="762000" y="1295400"/>
            <a:ext cx="7848599" cy="91757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spcAft>
                <a:spcPts val="0"/>
              </a:spcAft>
              <a:defRPr/>
            </a:lvl1pPr>
            <a:lvl2pPr marL="0" marR="0" indent="0" algn="l" rtl="0">
              <a:spcBef>
                <a:spcPts val="0"/>
              </a:spcBef>
              <a:spcAft>
                <a:spcPts val="0"/>
              </a:spcAft>
              <a:defRPr/>
            </a:lvl2pPr>
            <a:lvl3pPr marL="0" marR="0" indent="0" algn="l" rtl="0">
              <a:spcBef>
                <a:spcPts val="0"/>
              </a:spcBef>
              <a:spcAft>
                <a:spcPts val="0"/>
              </a:spcAft>
              <a:defRPr/>
            </a:lvl3pPr>
            <a:lvl4pPr marL="0" marR="0" indent="0" algn="l" rtl="0">
              <a:spcBef>
                <a:spcPts val="0"/>
              </a:spcBef>
              <a:spcAft>
                <a:spcPts val="0"/>
              </a:spcAft>
              <a:defRPr/>
            </a:lvl4pPr>
            <a:lvl5pPr marL="0" marR="0" indent="0" algn="l" rtl="0">
              <a:spcBef>
                <a:spcPts val="0"/>
              </a:spcBef>
              <a:spcAft>
                <a:spcPts val="0"/>
              </a:spcAft>
              <a:defRPr/>
            </a:lvl5pPr>
            <a:lvl6pPr marL="457200" marR="0" indent="0" algn="l" rtl="0">
              <a:spcBef>
                <a:spcPts val="0"/>
              </a:spcBef>
              <a:spcAft>
                <a:spcPts val="0"/>
              </a:spcAft>
              <a:defRPr/>
            </a:lvl6pPr>
            <a:lvl7pPr marL="914400" marR="0" indent="0" algn="l" rtl="0">
              <a:spcBef>
                <a:spcPts val="0"/>
              </a:spcBef>
              <a:spcAft>
                <a:spcPts val="0"/>
              </a:spcAft>
              <a:defRPr/>
            </a:lvl7pPr>
            <a:lvl8pPr marL="1371600" marR="0" indent="0" algn="l" rtl="0">
              <a:spcBef>
                <a:spcPts val="0"/>
              </a:spcBef>
              <a:spcAft>
                <a:spcPts val="0"/>
              </a:spcAft>
              <a:defRPr/>
            </a:lvl8pPr>
            <a:lvl9pPr marL="1828800" marR="0" indent="0" algn="l" rtl="0"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endParaRPr/>
          </a:p>
        </p:txBody>
      </p:sp>
      <p:sp>
        <p:nvSpPr>
          <p:cNvPr id="127" name="Shape 127"/>
          <p:cNvSpPr txBox="1">
            <a:spLocks noGrp="1"/>
          </p:cNvSpPr>
          <p:nvPr>
            <p:ph type="subTitle" idx="1"/>
          </p:nvPr>
        </p:nvSpPr>
        <p:spPr>
          <a:xfrm>
            <a:off x="838200" y="2590800"/>
            <a:ext cx="6400799" cy="1752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ctr" rtl="0">
              <a:spcBef>
                <a:spcPts val="640"/>
              </a:spcBef>
              <a:spcAft>
                <a:spcPts val="0"/>
              </a:spcAft>
              <a:buClr>
                <a:srgbClr val="E6E6C2"/>
              </a:buClr>
              <a:buFont typeface="Arial"/>
              <a:buNone/>
              <a:defRPr/>
            </a:lvl1pPr>
            <a:lvl2pPr marL="742950" marR="0" indent="-10795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–"/>
              <a:defRPr/>
            </a:lvl2pPr>
            <a:lvl3pPr marL="1143000" marR="0" indent="-762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•"/>
              <a:defRPr/>
            </a:lvl3pPr>
            <a:lvl4pPr marL="1600200" marR="0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–"/>
              <a:defRPr/>
            </a:lvl4pPr>
            <a:lvl5pPr marL="2057400" marR="0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»"/>
              <a:defRPr/>
            </a:lvl5pPr>
            <a:lvl6pPr marL="2514600" marR="0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»"/>
              <a:defRPr/>
            </a:lvl6pPr>
            <a:lvl7pPr marL="2971800" marR="0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»"/>
              <a:defRPr/>
            </a:lvl7pPr>
            <a:lvl8pPr marL="3429000" marR="0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»"/>
              <a:defRPr/>
            </a:lvl8pPr>
            <a:lvl9pPr marL="3886200" marR="0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»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and Content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Shape 28"/>
          <p:cNvPicPr preferRelativeResize="0"/>
          <p:nvPr/>
        </p:nvPicPr>
        <p:blipFill rotWithShape="1">
          <a:blip r:embed="rId2">
            <a:alphaModFix/>
          </a:blip>
          <a:srcRect t="25000" b="56250"/>
          <a:stretch/>
        </p:blipFill>
        <p:spPr>
          <a:xfrm>
            <a:off x="0" y="0"/>
            <a:ext cx="1573213" cy="14478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29" name="Shape 29"/>
          <p:cNvCxnSpPr/>
          <p:nvPr/>
        </p:nvCxnSpPr>
        <p:spPr>
          <a:xfrm>
            <a:off x="2133600" y="1371600"/>
            <a:ext cx="7010400" cy="1587"/>
          </a:xfrm>
          <a:prstGeom prst="straightConnector1">
            <a:avLst/>
          </a:prstGeom>
          <a:noFill/>
          <a:ln w="25400" cap="flat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30" name="Shape 30"/>
          <p:cNvCxnSpPr/>
          <p:nvPr/>
        </p:nvCxnSpPr>
        <p:spPr>
          <a:xfrm>
            <a:off x="2286000" y="6400800"/>
            <a:ext cx="6858000" cy="1587"/>
          </a:xfrm>
          <a:prstGeom prst="straightConnector1">
            <a:avLst/>
          </a:prstGeom>
          <a:noFill/>
          <a:ln w="25400" cap="flat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31" name="Shape 31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32" name="Shape 32"/>
          <p:cNvSpPr txBox="1">
            <a:spLocks noGrp="1"/>
          </p:cNvSpPr>
          <p:nvPr>
            <p:ph type="title"/>
          </p:nvPr>
        </p:nvSpPr>
        <p:spPr>
          <a:xfrm>
            <a:off x="2057400" y="274637"/>
            <a:ext cx="66294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l" rtl="0">
              <a:spcBef>
                <a:spcPts val="0"/>
              </a:spcBef>
              <a:spcAft>
                <a:spcPts val="0"/>
              </a:spcAft>
              <a:defRPr/>
            </a:lvl1pPr>
            <a:lvl2pPr algn="l" rtl="0">
              <a:spcBef>
                <a:spcPts val="0"/>
              </a:spcBef>
              <a:spcAft>
                <a:spcPts val="0"/>
              </a:spcAft>
              <a:defRPr/>
            </a:lvl2pPr>
            <a:lvl3pPr algn="l" rtl="0">
              <a:spcBef>
                <a:spcPts val="0"/>
              </a:spcBef>
              <a:spcAft>
                <a:spcPts val="0"/>
              </a:spcAft>
              <a:defRPr/>
            </a:lvl3pPr>
            <a:lvl4pPr algn="l" rtl="0">
              <a:spcBef>
                <a:spcPts val="0"/>
              </a:spcBef>
              <a:spcAft>
                <a:spcPts val="0"/>
              </a:spcAft>
              <a:defRPr/>
            </a:lvl4pPr>
            <a:lvl5pPr algn="l" rtl="0">
              <a:spcBef>
                <a:spcPts val="0"/>
              </a:spcBef>
              <a:spcAft>
                <a:spcPts val="0"/>
              </a:spcAft>
              <a:defRPr/>
            </a:lvl5pPr>
            <a:lvl6pPr marL="457200" algn="ctr" rtl="0">
              <a:spcBef>
                <a:spcPts val="0"/>
              </a:spcBef>
              <a:spcAft>
                <a:spcPts val="0"/>
              </a:spcAft>
              <a:defRPr/>
            </a:lvl6pPr>
            <a:lvl7pPr marL="914400" algn="ctr" rtl="0">
              <a:spcBef>
                <a:spcPts val="0"/>
              </a:spcBef>
              <a:spcAft>
                <a:spcPts val="0"/>
              </a:spcAft>
              <a:defRPr/>
            </a:lvl7pPr>
            <a:lvl8pPr marL="1371600" algn="ctr" rtl="0">
              <a:spcBef>
                <a:spcPts val="0"/>
              </a:spcBef>
              <a:spcAft>
                <a:spcPts val="0"/>
              </a:spcAft>
              <a:defRPr/>
            </a:lvl8pPr>
            <a:lvl9pPr marL="1828800" algn="ctr" rtl="0"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endParaRPr/>
          </a:p>
        </p:txBody>
      </p:sp>
      <p:sp>
        <p:nvSpPr>
          <p:cNvPr id="33" name="Shape 33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lvl="0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457200" lvl="1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914400" lvl="2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  <a:p>
            <a:pPr marL="1371600" lvl="3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1828800" lvl="4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2286000" lvl="5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  <a:p>
            <a:pPr marL="2743200" lvl="6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3200400" lvl="7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3657600" lvl="8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</p:txBody>
      </p:sp>
      <p:sp>
        <p:nvSpPr>
          <p:cNvPr id="34" name="Shape 34"/>
          <p:cNvSpPr txBox="1">
            <a:spLocks noGrp="1"/>
          </p:cNvSpPr>
          <p:nvPr>
            <p:ph type="ftr" idx="11"/>
          </p:nvPr>
        </p:nvSpPr>
        <p:spPr>
          <a:xfrm>
            <a:off x="457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Shape 129"/>
          <p:cNvSpPr txBox="1">
            <a:spLocks noGrp="1"/>
          </p:cNvSpPr>
          <p:nvPr>
            <p:ph type="title"/>
          </p:nvPr>
        </p:nvSpPr>
        <p:spPr>
          <a:xfrm>
            <a:off x="457200" y="122238"/>
            <a:ext cx="8229600" cy="6397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l" rtl="0">
              <a:spcBef>
                <a:spcPts val="0"/>
              </a:spcBef>
              <a:spcAft>
                <a:spcPts val="0"/>
              </a:spcAft>
              <a:defRPr/>
            </a:lvl1pPr>
            <a:lvl2pPr algn="l" rtl="0">
              <a:spcBef>
                <a:spcPts val="0"/>
              </a:spcBef>
              <a:spcAft>
                <a:spcPts val="0"/>
              </a:spcAft>
              <a:defRPr/>
            </a:lvl2pPr>
            <a:lvl3pPr algn="l" rtl="0">
              <a:spcBef>
                <a:spcPts val="0"/>
              </a:spcBef>
              <a:spcAft>
                <a:spcPts val="0"/>
              </a:spcAft>
              <a:defRPr/>
            </a:lvl3pPr>
            <a:lvl4pPr algn="l" rtl="0">
              <a:spcBef>
                <a:spcPts val="0"/>
              </a:spcBef>
              <a:spcAft>
                <a:spcPts val="0"/>
              </a:spcAft>
              <a:defRPr/>
            </a:lvl4pPr>
            <a:lvl5pPr algn="l" rtl="0">
              <a:spcBef>
                <a:spcPts val="0"/>
              </a:spcBef>
              <a:spcAft>
                <a:spcPts val="0"/>
              </a:spcAft>
              <a:defRPr/>
            </a:lvl5pPr>
            <a:lvl6pPr marL="457200" algn="l" rtl="0">
              <a:spcBef>
                <a:spcPts val="0"/>
              </a:spcBef>
              <a:spcAft>
                <a:spcPts val="0"/>
              </a:spcAft>
              <a:defRPr/>
            </a:lvl6pPr>
            <a:lvl7pPr marL="914400" algn="l" rtl="0">
              <a:spcBef>
                <a:spcPts val="0"/>
              </a:spcBef>
              <a:spcAft>
                <a:spcPts val="0"/>
              </a:spcAft>
              <a:defRPr/>
            </a:lvl7pPr>
            <a:lvl8pPr marL="1371600" algn="l" rtl="0">
              <a:spcBef>
                <a:spcPts val="0"/>
              </a:spcBef>
              <a:spcAft>
                <a:spcPts val="0"/>
              </a:spcAft>
              <a:defRPr/>
            </a:lvl8pPr>
            <a:lvl9pPr marL="1828800" algn="l" rtl="0"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endParaRPr/>
          </a:p>
        </p:txBody>
      </p:sp>
      <p:sp>
        <p:nvSpPr>
          <p:cNvPr id="130" name="Shape 130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indent="-1397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•"/>
              <a:defRPr/>
            </a:lvl1pPr>
            <a:lvl2pPr marL="742950" indent="-10795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–"/>
              <a:defRPr/>
            </a:lvl2pPr>
            <a:lvl3pPr marL="1143000" indent="-762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•"/>
              <a:defRPr/>
            </a:lvl3pPr>
            <a:lvl4pPr marL="1600200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–"/>
              <a:defRPr/>
            </a:lvl4pPr>
            <a:lvl5pPr marL="2057400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»"/>
              <a:defRPr/>
            </a:lvl5pPr>
            <a:lvl6pPr marL="2514600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»"/>
              <a:defRPr/>
            </a:lvl6pPr>
            <a:lvl7pPr marL="2971800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»"/>
              <a:defRPr/>
            </a:lvl7pPr>
            <a:lvl8pPr marL="3429000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»"/>
              <a:defRPr/>
            </a:lvl8pPr>
            <a:lvl9pPr marL="3886200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»"/>
              <a:defRPr/>
            </a:lvl9pPr>
          </a:lstStyle>
          <a:p>
            <a:endParaRPr/>
          </a:p>
        </p:txBody>
      </p:sp>
      <p:sp>
        <p:nvSpPr>
          <p:cNvPr id="131" name="Shape 131"/>
          <p:cNvSpPr txBox="1">
            <a:spLocks noGrp="1"/>
          </p:cNvSpPr>
          <p:nvPr>
            <p:ph type="ftr" idx="11"/>
          </p:nvPr>
        </p:nvSpPr>
        <p:spPr>
          <a:xfrm>
            <a:off x="1295400" y="6534150"/>
            <a:ext cx="6781800" cy="4762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70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on Header"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Shape 133"/>
          <p:cNvSpPr txBox="1">
            <a:spLocks noGrp="1"/>
          </p:cNvSpPr>
          <p:nvPr>
            <p:ph type="title"/>
          </p:nvPr>
        </p:nvSpPr>
        <p:spPr>
          <a:xfrm>
            <a:off x="722312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algn="l"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34" name="Shape 134"/>
          <p:cNvSpPr txBox="1">
            <a:spLocks noGrp="1"/>
          </p:cNvSpPr>
          <p:nvPr>
            <p:ph type="body" idx="1"/>
          </p:nvPr>
        </p:nvSpPr>
        <p:spPr>
          <a:xfrm>
            <a:off x="722312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0" rtl="0">
              <a:spcBef>
                <a:spcPts val="0"/>
              </a:spcBef>
              <a:buFont typeface="Arial"/>
              <a:buNone/>
              <a:defRPr/>
            </a:lvl1pPr>
            <a:lvl2pPr marL="457200" indent="0" rtl="0">
              <a:spcBef>
                <a:spcPts val="0"/>
              </a:spcBef>
              <a:buFont typeface="Arial"/>
              <a:buNone/>
              <a:defRPr/>
            </a:lvl2pPr>
            <a:lvl3pPr marL="914400" indent="0" rtl="0">
              <a:spcBef>
                <a:spcPts val="0"/>
              </a:spcBef>
              <a:buFont typeface="Arial"/>
              <a:buNone/>
              <a:defRPr/>
            </a:lvl3pPr>
            <a:lvl4pPr marL="1371600" indent="0" rtl="0">
              <a:spcBef>
                <a:spcPts val="0"/>
              </a:spcBef>
              <a:buFont typeface="Arial"/>
              <a:buNone/>
              <a:defRPr/>
            </a:lvl4pPr>
            <a:lvl5pPr marL="1828800" indent="0" rtl="0">
              <a:spcBef>
                <a:spcPts val="0"/>
              </a:spcBef>
              <a:buFont typeface="Arial"/>
              <a:buNone/>
              <a:defRPr/>
            </a:lvl5pPr>
            <a:lvl6pPr marL="2286000" indent="0" rtl="0">
              <a:spcBef>
                <a:spcPts val="0"/>
              </a:spcBef>
              <a:buFont typeface="Arial"/>
              <a:buNone/>
              <a:defRPr/>
            </a:lvl6pPr>
            <a:lvl7pPr marL="2743200" indent="0" rtl="0">
              <a:spcBef>
                <a:spcPts val="0"/>
              </a:spcBef>
              <a:buFont typeface="Arial"/>
              <a:buNone/>
              <a:defRPr/>
            </a:lvl7pPr>
            <a:lvl8pPr marL="3200400" indent="0" rtl="0">
              <a:spcBef>
                <a:spcPts val="0"/>
              </a:spcBef>
              <a:buFont typeface="Arial"/>
              <a:buNone/>
              <a:defRPr/>
            </a:lvl8pPr>
            <a:lvl9pPr marL="3657600" indent="0" rtl="0">
              <a:spcBef>
                <a:spcPts val="0"/>
              </a:spcBef>
              <a:buFont typeface="Arial"/>
              <a:buNone/>
              <a:defRPr/>
            </a:lvl9pPr>
          </a:lstStyle>
          <a:p>
            <a:endParaRPr/>
          </a:p>
        </p:txBody>
      </p:sp>
      <p:sp>
        <p:nvSpPr>
          <p:cNvPr id="135" name="Shape 135"/>
          <p:cNvSpPr txBox="1">
            <a:spLocks noGrp="1"/>
          </p:cNvSpPr>
          <p:nvPr>
            <p:ph type="ftr" idx="11"/>
          </p:nvPr>
        </p:nvSpPr>
        <p:spPr>
          <a:xfrm>
            <a:off x="1295400" y="6534150"/>
            <a:ext cx="6781800" cy="4762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70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Shape 137"/>
          <p:cNvSpPr txBox="1">
            <a:spLocks noGrp="1"/>
          </p:cNvSpPr>
          <p:nvPr>
            <p:ph type="title"/>
          </p:nvPr>
        </p:nvSpPr>
        <p:spPr>
          <a:xfrm>
            <a:off x="457200" y="122238"/>
            <a:ext cx="8229600" cy="6397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l" rtl="0">
              <a:spcBef>
                <a:spcPts val="0"/>
              </a:spcBef>
              <a:spcAft>
                <a:spcPts val="0"/>
              </a:spcAft>
              <a:defRPr/>
            </a:lvl1pPr>
            <a:lvl2pPr algn="l" rtl="0">
              <a:spcBef>
                <a:spcPts val="0"/>
              </a:spcBef>
              <a:spcAft>
                <a:spcPts val="0"/>
              </a:spcAft>
              <a:defRPr/>
            </a:lvl2pPr>
            <a:lvl3pPr algn="l" rtl="0">
              <a:spcBef>
                <a:spcPts val="0"/>
              </a:spcBef>
              <a:spcAft>
                <a:spcPts val="0"/>
              </a:spcAft>
              <a:defRPr/>
            </a:lvl3pPr>
            <a:lvl4pPr algn="l" rtl="0">
              <a:spcBef>
                <a:spcPts val="0"/>
              </a:spcBef>
              <a:spcAft>
                <a:spcPts val="0"/>
              </a:spcAft>
              <a:defRPr/>
            </a:lvl4pPr>
            <a:lvl5pPr algn="l" rtl="0">
              <a:spcBef>
                <a:spcPts val="0"/>
              </a:spcBef>
              <a:spcAft>
                <a:spcPts val="0"/>
              </a:spcAft>
              <a:defRPr/>
            </a:lvl5pPr>
            <a:lvl6pPr marL="457200" algn="l" rtl="0">
              <a:spcBef>
                <a:spcPts val="0"/>
              </a:spcBef>
              <a:spcAft>
                <a:spcPts val="0"/>
              </a:spcAft>
              <a:defRPr/>
            </a:lvl6pPr>
            <a:lvl7pPr marL="914400" algn="l" rtl="0">
              <a:spcBef>
                <a:spcPts val="0"/>
              </a:spcBef>
              <a:spcAft>
                <a:spcPts val="0"/>
              </a:spcAft>
              <a:defRPr/>
            </a:lvl7pPr>
            <a:lvl8pPr marL="1371600" algn="l" rtl="0">
              <a:spcBef>
                <a:spcPts val="0"/>
              </a:spcBef>
              <a:spcAft>
                <a:spcPts val="0"/>
              </a:spcAft>
              <a:defRPr/>
            </a:lvl8pPr>
            <a:lvl9pPr marL="1828800" algn="l" rtl="0"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endParaRPr/>
          </a:p>
        </p:txBody>
      </p:sp>
      <p:sp>
        <p:nvSpPr>
          <p:cNvPr id="138" name="Shape 138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4038599" cy="452596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39" name="Shape 139"/>
          <p:cNvSpPr txBox="1">
            <a:spLocks noGrp="1"/>
          </p:cNvSpPr>
          <p:nvPr>
            <p:ph type="body" idx="2"/>
          </p:nvPr>
        </p:nvSpPr>
        <p:spPr>
          <a:xfrm>
            <a:off x="4648200" y="1600200"/>
            <a:ext cx="4038599" cy="452596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40" name="Shape 140"/>
          <p:cNvSpPr txBox="1">
            <a:spLocks noGrp="1"/>
          </p:cNvSpPr>
          <p:nvPr>
            <p:ph type="ftr" idx="11"/>
          </p:nvPr>
        </p:nvSpPr>
        <p:spPr>
          <a:xfrm>
            <a:off x="1295400" y="6534150"/>
            <a:ext cx="6781800" cy="4762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70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Comparison">
    <p:spTree>
      <p:nvGrpSpPr>
        <p:cNvPr id="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Shape 142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43" name="Shape 143"/>
          <p:cNvSpPr txBox="1">
            <a:spLocks noGrp="1"/>
          </p:cNvSpPr>
          <p:nvPr>
            <p:ph type="body" idx="1"/>
          </p:nvPr>
        </p:nvSpPr>
        <p:spPr>
          <a:xfrm>
            <a:off x="457200" y="1535112"/>
            <a:ext cx="4040187" cy="6397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0" rtl="0">
              <a:spcBef>
                <a:spcPts val="0"/>
              </a:spcBef>
              <a:buFont typeface="Arial"/>
              <a:buNone/>
              <a:defRPr/>
            </a:lvl1pPr>
            <a:lvl2pPr marL="457200" indent="0" rtl="0">
              <a:spcBef>
                <a:spcPts val="0"/>
              </a:spcBef>
              <a:buFont typeface="Arial"/>
              <a:buNone/>
              <a:defRPr/>
            </a:lvl2pPr>
            <a:lvl3pPr marL="914400" indent="0" rtl="0">
              <a:spcBef>
                <a:spcPts val="0"/>
              </a:spcBef>
              <a:buFont typeface="Arial"/>
              <a:buNone/>
              <a:defRPr/>
            </a:lvl3pPr>
            <a:lvl4pPr marL="1371600" indent="0" rtl="0">
              <a:spcBef>
                <a:spcPts val="0"/>
              </a:spcBef>
              <a:buFont typeface="Arial"/>
              <a:buNone/>
              <a:defRPr/>
            </a:lvl4pPr>
            <a:lvl5pPr marL="1828800" indent="0" rtl="0">
              <a:spcBef>
                <a:spcPts val="0"/>
              </a:spcBef>
              <a:buFont typeface="Arial"/>
              <a:buNone/>
              <a:defRPr/>
            </a:lvl5pPr>
            <a:lvl6pPr marL="2286000" indent="0" rtl="0">
              <a:spcBef>
                <a:spcPts val="0"/>
              </a:spcBef>
              <a:buFont typeface="Arial"/>
              <a:buNone/>
              <a:defRPr/>
            </a:lvl6pPr>
            <a:lvl7pPr marL="2743200" indent="0" rtl="0">
              <a:spcBef>
                <a:spcPts val="0"/>
              </a:spcBef>
              <a:buFont typeface="Arial"/>
              <a:buNone/>
              <a:defRPr/>
            </a:lvl7pPr>
            <a:lvl8pPr marL="3200400" indent="0" rtl="0">
              <a:spcBef>
                <a:spcPts val="0"/>
              </a:spcBef>
              <a:buFont typeface="Arial"/>
              <a:buNone/>
              <a:defRPr/>
            </a:lvl8pPr>
            <a:lvl9pPr marL="3657600" indent="0" rtl="0">
              <a:spcBef>
                <a:spcPts val="0"/>
              </a:spcBef>
              <a:buFont typeface="Arial"/>
              <a:buNone/>
              <a:defRPr/>
            </a:lvl9pPr>
          </a:lstStyle>
          <a:p>
            <a:endParaRPr/>
          </a:p>
        </p:txBody>
      </p:sp>
      <p:sp>
        <p:nvSpPr>
          <p:cNvPr id="144" name="Shape 144"/>
          <p:cNvSpPr txBox="1">
            <a:spLocks noGrp="1"/>
          </p:cNvSpPr>
          <p:nvPr>
            <p:ph type="body" idx="2"/>
          </p:nvPr>
        </p:nvSpPr>
        <p:spPr>
          <a:xfrm>
            <a:off x="457200" y="2174875"/>
            <a:ext cx="4040187" cy="39512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45" name="Shape 145"/>
          <p:cNvSpPr txBox="1">
            <a:spLocks noGrp="1"/>
          </p:cNvSpPr>
          <p:nvPr>
            <p:ph type="body" idx="3"/>
          </p:nvPr>
        </p:nvSpPr>
        <p:spPr>
          <a:xfrm>
            <a:off x="4645025" y="1535112"/>
            <a:ext cx="4041774" cy="6397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0" rtl="0">
              <a:spcBef>
                <a:spcPts val="0"/>
              </a:spcBef>
              <a:buFont typeface="Arial"/>
              <a:buNone/>
              <a:defRPr/>
            </a:lvl1pPr>
            <a:lvl2pPr marL="457200" indent="0" rtl="0">
              <a:spcBef>
                <a:spcPts val="0"/>
              </a:spcBef>
              <a:buFont typeface="Arial"/>
              <a:buNone/>
              <a:defRPr/>
            </a:lvl2pPr>
            <a:lvl3pPr marL="914400" indent="0" rtl="0">
              <a:spcBef>
                <a:spcPts val="0"/>
              </a:spcBef>
              <a:buFont typeface="Arial"/>
              <a:buNone/>
              <a:defRPr/>
            </a:lvl3pPr>
            <a:lvl4pPr marL="1371600" indent="0" rtl="0">
              <a:spcBef>
                <a:spcPts val="0"/>
              </a:spcBef>
              <a:buFont typeface="Arial"/>
              <a:buNone/>
              <a:defRPr/>
            </a:lvl4pPr>
            <a:lvl5pPr marL="1828800" indent="0" rtl="0">
              <a:spcBef>
                <a:spcPts val="0"/>
              </a:spcBef>
              <a:buFont typeface="Arial"/>
              <a:buNone/>
              <a:defRPr/>
            </a:lvl5pPr>
            <a:lvl6pPr marL="2286000" indent="0" rtl="0">
              <a:spcBef>
                <a:spcPts val="0"/>
              </a:spcBef>
              <a:buFont typeface="Arial"/>
              <a:buNone/>
              <a:defRPr/>
            </a:lvl6pPr>
            <a:lvl7pPr marL="2743200" indent="0" rtl="0">
              <a:spcBef>
                <a:spcPts val="0"/>
              </a:spcBef>
              <a:buFont typeface="Arial"/>
              <a:buNone/>
              <a:defRPr/>
            </a:lvl7pPr>
            <a:lvl8pPr marL="3200400" indent="0" rtl="0">
              <a:spcBef>
                <a:spcPts val="0"/>
              </a:spcBef>
              <a:buFont typeface="Arial"/>
              <a:buNone/>
              <a:defRPr/>
            </a:lvl8pPr>
            <a:lvl9pPr marL="3657600" indent="0" rtl="0">
              <a:spcBef>
                <a:spcPts val="0"/>
              </a:spcBef>
              <a:buFont typeface="Arial"/>
              <a:buNone/>
              <a:defRPr/>
            </a:lvl9pPr>
          </a:lstStyle>
          <a:p>
            <a:endParaRPr/>
          </a:p>
        </p:txBody>
      </p:sp>
      <p:sp>
        <p:nvSpPr>
          <p:cNvPr id="146" name="Shape 146"/>
          <p:cNvSpPr txBox="1">
            <a:spLocks noGrp="1"/>
          </p:cNvSpPr>
          <p:nvPr>
            <p:ph type="body" idx="4"/>
          </p:nvPr>
        </p:nvSpPr>
        <p:spPr>
          <a:xfrm>
            <a:off x="4645025" y="2174875"/>
            <a:ext cx="4041774" cy="39512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47" name="Shape 147"/>
          <p:cNvSpPr txBox="1">
            <a:spLocks noGrp="1"/>
          </p:cNvSpPr>
          <p:nvPr>
            <p:ph type="ftr" idx="11"/>
          </p:nvPr>
        </p:nvSpPr>
        <p:spPr>
          <a:xfrm>
            <a:off x="1295400" y="6534150"/>
            <a:ext cx="6781800" cy="4762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70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Shape 149"/>
          <p:cNvSpPr txBox="1">
            <a:spLocks noGrp="1"/>
          </p:cNvSpPr>
          <p:nvPr>
            <p:ph type="title"/>
          </p:nvPr>
        </p:nvSpPr>
        <p:spPr>
          <a:xfrm>
            <a:off x="457200" y="122238"/>
            <a:ext cx="8229600" cy="6397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l" rtl="0">
              <a:spcBef>
                <a:spcPts val="0"/>
              </a:spcBef>
              <a:spcAft>
                <a:spcPts val="0"/>
              </a:spcAft>
              <a:defRPr/>
            </a:lvl1pPr>
            <a:lvl2pPr algn="l" rtl="0">
              <a:spcBef>
                <a:spcPts val="0"/>
              </a:spcBef>
              <a:spcAft>
                <a:spcPts val="0"/>
              </a:spcAft>
              <a:defRPr/>
            </a:lvl2pPr>
            <a:lvl3pPr algn="l" rtl="0">
              <a:spcBef>
                <a:spcPts val="0"/>
              </a:spcBef>
              <a:spcAft>
                <a:spcPts val="0"/>
              </a:spcAft>
              <a:defRPr/>
            </a:lvl3pPr>
            <a:lvl4pPr algn="l" rtl="0">
              <a:spcBef>
                <a:spcPts val="0"/>
              </a:spcBef>
              <a:spcAft>
                <a:spcPts val="0"/>
              </a:spcAft>
              <a:defRPr/>
            </a:lvl4pPr>
            <a:lvl5pPr algn="l" rtl="0">
              <a:spcBef>
                <a:spcPts val="0"/>
              </a:spcBef>
              <a:spcAft>
                <a:spcPts val="0"/>
              </a:spcAft>
              <a:defRPr/>
            </a:lvl5pPr>
            <a:lvl6pPr marL="457200" algn="l" rtl="0">
              <a:spcBef>
                <a:spcPts val="0"/>
              </a:spcBef>
              <a:spcAft>
                <a:spcPts val="0"/>
              </a:spcAft>
              <a:defRPr/>
            </a:lvl6pPr>
            <a:lvl7pPr marL="914400" algn="l" rtl="0">
              <a:spcBef>
                <a:spcPts val="0"/>
              </a:spcBef>
              <a:spcAft>
                <a:spcPts val="0"/>
              </a:spcAft>
              <a:defRPr/>
            </a:lvl7pPr>
            <a:lvl8pPr marL="1371600" algn="l" rtl="0">
              <a:spcBef>
                <a:spcPts val="0"/>
              </a:spcBef>
              <a:spcAft>
                <a:spcPts val="0"/>
              </a:spcAft>
              <a:defRPr/>
            </a:lvl8pPr>
            <a:lvl9pPr marL="1828800" algn="l" rtl="0"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endParaRPr/>
          </a:p>
        </p:txBody>
      </p:sp>
      <p:sp>
        <p:nvSpPr>
          <p:cNvPr id="150" name="Shape 150"/>
          <p:cNvSpPr txBox="1">
            <a:spLocks noGrp="1"/>
          </p:cNvSpPr>
          <p:nvPr>
            <p:ph type="ftr" idx="11"/>
          </p:nvPr>
        </p:nvSpPr>
        <p:spPr>
          <a:xfrm>
            <a:off x="1295400" y="6534150"/>
            <a:ext cx="6781800" cy="4762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70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Shape 152"/>
          <p:cNvSpPr txBox="1">
            <a:spLocks noGrp="1"/>
          </p:cNvSpPr>
          <p:nvPr>
            <p:ph type="ftr" idx="11"/>
          </p:nvPr>
        </p:nvSpPr>
        <p:spPr>
          <a:xfrm>
            <a:off x="1295400" y="6534150"/>
            <a:ext cx="6781800" cy="4762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70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>
  <p:cSld name="Content with Caption">
    <p:spTree>
      <p:nvGrpSpPr>
        <p:cNvPr id="1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Shape 154"/>
          <p:cNvSpPr txBox="1">
            <a:spLocks noGrp="1"/>
          </p:cNvSpPr>
          <p:nvPr>
            <p:ph type="title"/>
          </p:nvPr>
        </p:nvSpPr>
        <p:spPr>
          <a:xfrm>
            <a:off x="457200" y="273050"/>
            <a:ext cx="3008313" cy="11620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55" name="Shape 155"/>
          <p:cNvSpPr txBox="1">
            <a:spLocks noGrp="1"/>
          </p:cNvSpPr>
          <p:nvPr>
            <p:ph type="body" idx="1"/>
          </p:nvPr>
        </p:nvSpPr>
        <p:spPr>
          <a:xfrm>
            <a:off x="3575050" y="273050"/>
            <a:ext cx="5111750" cy="585311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56" name="Shape 156"/>
          <p:cNvSpPr txBox="1">
            <a:spLocks noGrp="1"/>
          </p:cNvSpPr>
          <p:nvPr>
            <p:ph type="body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indent="0" rtl="0">
              <a:spcBef>
                <a:spcPts val="0"/>
              </a:spcBef>
              <a:buFont typeface="Arial"/>
              <a:buNone/>
              <a:defRPr/>
            </a:lvl1pPr>
            <a:lvl2pPr marL="457200" indent="0" rtl="0">
              <a:spcBef>
                <a:spcPts val="0"/>
              </a:spcBef>
              <a:buFont typeface="Arial"/>
              <a:buNone/>
              <a:defRPr/>
            </a:lvl2pPr>
            <a:lvl3pPr marL="914400" indent="0" rtl="0">
              <a:spcBef>
                <a:spcPts val="0"/>
              </a:spcBef>
              <a:buFont typeface="Arial"/>
              <a:buNone/>
              <a:defRPr/>
            </a:lvl3pPr>
            <a:lvl4pPr marL="1371600" indent="0" rtl="0">
              <a:spcBef>
                <a:spcPts val="0"/>
              </a:spcBef>
              <a:buFont typeface="Arial"/>
              <a:buNone/>
              <a:defRPr/>
            </a:lvl4pPr>
            <a:lvl5pPr marL="1828800" indent="0" rtl="0">
              <a:spcBef>
                <a:spcPts val="0"/>
              </a:spcBef>
              <a:buFont typeface="Arial"/>
              <a:buNone/>
              <a:defRPr/>
            </a:lvl5pPr>
            <a:lvl6pPr marL="2286000" indent="0" rtl="0">
              <a:spcBef>
                <a:spcPts val="0"/>
              </a:spcBef>
              <a:buFont typeface="Arial"/>
              <a:buNone/>
              <a:defRPr/>
            </a:lvl6pPr>
            <a:lvl7pPr marL="2743200" indent="0" rtl="0">
              <a:spcBef>
                <a:spcPts val="0"/>
              </a:spcBef>
              <a:buFont typeface="Arial"/>
              <a:buNone/>
              <a:defRPr/>
            </a:lvl7pPr>
            <a:lvl8pPr marL="3200400" indent="0" rtl="0">
              <a:spcBef>
                <a:spcPts val="0"/>
              </a:spcBef>
              <a:buFont typeface="Arial"/>
              <a:buNone/>
              <a:defRPr/>
            </a:lvl8pPr>
            <a:lvl9pPr marL="3657600" indent="0" rtl="0">
              <a:spcBef>
                <a:spcPts val="0"/>
              </a:spcBef>
              <a:buFont typeface="Arial"/>
              <a:buNone/>
              <a:defRPr/>
            </a:lvl9pPr>
          </a:lstStyle>
          <a:p>
            <a:endParaRPr/>
          </a:p>
        </p:txBody>
      </p:sp>
      <p:sp>
        <p:nvSpPr>
          <p:cNvPr id="157" name="Shape 157"/>
          <p:cNvSpPr txBox="1">
            <a:spLocks noGrp="1"/>
          </p:cNvSpPr>
          <p:nvPr>
            <p:ph type="ftr" idx="11"/>
          </p:nvPr>
        </p:nvSpPr>
        <p:spPr>
          <a:xfrm>
            <a:off x="1295400" y="6534150"/>
            <a:ext cx="6781800" cy="4762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70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>
  <p:cSld name="Picture with Caption">
    <p:spTree>
      <p:nvGrpSpPr>
        <p:cNvPr id="1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Shape 159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399" cy="56673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60" name="Shape 160"/>
          <p:cNvSpPr>
            <a:spLocks noGrp="1"/>
          </p:cNvSpPr>
          <p:nvPr>
            <p:ph type="pic" idx="2"/>
          </p:nvPr>
        </p:nvSpPr>
        <p:spPr>
          <a:xfrm>
            <a:off x="1792288" y="612775"/>
            <a:ext cx="5486399" cy="4114800"/>
          </a:xfrm>
          <a:prstGeom prst="rect">
            <a:avLst/>
          </a:prstGeom>
          <a:noFill/>
          <a:ln>
            <a:noFill/>
          </a:ln>
        </p:spPr>
      </p:sp>
      <p:sp>
        <p:nvSpPr>
          <p:cNvPr id="161" name="Shape 161"/>
          <p:cNvSpPr txBox="1">
            <a:spLocks noGrp="1"/>
          </p:cNvSpPr>
          <p:nvPr>
            <p:ph type="body" idx="1"/>
          </p:nvPr>
        </p:nvSpPr>
        <p:spPr>
          <a:xfrm>
            <a:off x="1792288" y="5367337"/>
            <a:ext cx="5486399" cy="80486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indent="0" rtl="0">
              <a:spcBef>
                <a:spcPts val="0"/>
              </a:spcBef>
              <a:buFont typeface="Arial"/>
              <a:buNone/>
              <a:defRPr/>
            </a:lvl1pPr>
            <a:lvl2pPr marL="457200" indent="0" rtl="0">
              <a:spcBef>
                <a:spcPts val="0"/>
              </a:spcBef>
              <a:buFont typeface="Arial"/>
              <a:buNone/>
              <a:defRPr/>
            </a:lvl2pPr>
            <a:lvl3pPr marL="914400" indent="0" rtl="0">
              <a:spcBef>
                <a:spcPts val="0"/>
              </a:spcBef>
              <a:buFont typeface="Arial"/>
              <a:buNone/>
              <a:defRPr/>
            </a:lvl3pPr>
            <a:lvl4pPr marL="1371600" indent="0" rtl="0">
              <a:spcBef>
                <a:spcPts val="0"/>
              </a:spcBef>
              <a:buFont typeface="Arial"/>
              <a:buNone/>
              <a:defRPr/>
            </a:lvl4pPr>
            <a:lvl5pPr marL="1828800" indent="0" rtl="0">
              <a:spcBef>
                <a:spcPts val="0"/>
              </a:spcBef>
              <a:buFont typeface="Arial"/>
              <a:buNone/>
              <a:defRPr/>
            </a:lvl5pPr>
            <a:lvl6pPr marL="2286000" indent="0" rtl="0">
              <a:spcBef>
                <a:spcPts val="0"/>
              </a:spcBef>
              <a:buFont typeface="Arial"/>
              <a:buNone/>
              <a:defRPr/>
            </a:lvl6pPr>
            <a:lvl7pPr marL="2743200" indent="0" rtl="0">
              <a:spcBef>
                <a:spcPts val="0"/>
              </a:spcBef>
              <a:buFont typeface="Arial"/>
              <a:buNone/>
              <a:defRPr/>
            </a:lvl7pPr>
            <a:lvl8pPr marL="3200400" indent="0" rtl="0">
              <a:spcBef>
                <a:spcPts val="0"/>
              </a:spcBef>
              <a:buFont typeface="Arial"/>
              <a:buNone/>
              <a:defRPr/>
            </a:lvl8pPr>
            <a:lvl9pPr marL="3657600" indent="0" rtl="0">
              <a:spcBef>
                <a:spcPts val="0"/>
              </a:spcBef>
              <a:buFont typeface="Arial"/>
              <a:buNone/>
              <a:defRPr/>
            </a:lvl9pPr>
          </a:lstStyle>
          <a:p>
            <a:endParaRPr/>
          </a:p>
        </p:txBody>
      </p:sp>
      <p:sp>
        <p:nvSpPr>
          <p:cNvPr id="162" name="Shape 162"/>
          <p:cNvSpPr txBox="1">
            <a:spLocks noGrp="1"/>
          </p:cNvSpPr>
          <p:nvPr>
            <p:ph type="ftr" idx="11"/>
          </p:nvPr>
        </p:nvSpPr>
        <p:spPr>
          <a:xfrm>
            <a:off x="1295400" y="6534150"/>
            <a:ext cx="6781800" cy="4762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70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>
  <p:cSld name="Title and Vertical Text">
    <p:spTree>
      <p:nvGrpSpPr>
        <p:cNvPr id="1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Shape 164"/>
          <p:cNvSpPr txBox="1">
            <a:spLocks noGrp="1"/>
          </p:cNvSpPr>
          <p:nvPr>
            <p:ph type="title"/>
          </p:nvPr>
        </p:nvSpPr>
        <p:spPr>
          <a:xfrm>
            <a:off x="457200" y="122238"/>
            <a:ext cx="8229600" cy="6397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l" rtl="0">
              <a:spcBef>
                <a:spcPts val="0"/>
              </a:spcBef>
              <a:spcAft>
                <a:spcPts val="0"/>
              </a:spcAft>
              <a:defRPr/>
            </a:lvl1pPr>
            <a:lvl2pPr algn="l" rtl="0">
              <a:spcBef>
                <a:spcPts val="0"/>
              </a:spcBef>
              <a:spcAft>
                <a:spcPts val="0"/>
              </a:spcAft>
              <a:defRPr/>
            </a:lvl2pPr>
            <a:lvl3pPr algn="l" rtl="0">
              <a:spcBef>
                <a:spcPts val="0"/>
              </a:spcBef>
              <a:spcAft>
                <a:spcPts val="0"/>
              </a:spcAft>
              <a:defRPr/>
            </a:lvl3pPr>
            <a:lvl4pPr algn="l" rtl="0">
              <a:spcBef>
                <a:spcPts val="0"/>
              </a:spcBef>
              <a:spcAft>
                <a:spcPts val="0"/>
              </a:spcAft>
              <a:defRPr/>
            </a:lvl4pPr>
            <a:lvl5pPr algn="l" rtl="0">
              <a:spcBef>
                <a:spcPts val="0"/>
              </a:spcBef>
              <a:spcAft>
                <a:spcPts val="0"/>
              </a:spcAft>
              <a:defRPr/>
            </a:lvl5pPr>
            <a:lvl6pPr marL="457200" algn="l" rtl="0">
              <a:spcBef>
                <a:spcPts val="0"/>
              </a:spcBef>
              <a:spcAft>
                <a:spcPts val="0"/>
              </a:spcAft>
              <a:defRPr/>
            </a:lvl6pPr>
            <a:lvl7pPr marL="914400" algn="l" rtl="0">
              <a:spcBef>
                <a:spcPts val="0"/>
              </a:spcBef>
              <a:spcAft>
                <a:spcPts val="0"/>
              </a:spcAft>
              <a:defRPr/>
            </a:lvl7pPr>
            <a:lvl8pPr marL="1371600" algn="l" rtl="0">
              <a:spcBef>
                <a:spcPts val="0"/>
              </a:spcBef>
              <a:spcAft>
                <a:spcPts val="0"/>
              </a:spcAft>
              <a:defRPr/>
            </a:lvl8pPr>
            <a:lvl9pPr marL="1828800" algn="l" rtl="0"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endParaRPr/>
          </a:p>
        </p:txBody>
      </p:sp>
      <p:sp>
        <p:nvSpPr>
          <p:cNvPr id="165" name="Shape 165"/>
          <p:cNvSpPr txBox="1">
            <a:spLocks noGrp="1"/>
          </p:cNvSpPr>
          <p:nvPr>
            <p:ph type="body" idx="1"/>
          </p:nvPr>
        </p:nvSpPr>
        <p:spPr>
          <a:xfrm rot="5400000">
            <a:off x="2309018" y="-251618"/>
            <a:ext cx="4525963" cy="8229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indent="-1397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•"/>
              <a:defRPr/>
            </a:lvl1pPr>
            <a:lvl2pPr marL="742950" indent="-10795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–"/>
              <a:defRPr/>
            </a:lvl2pPr>
            <a:lvl3pPr marL="1143000" indent="-762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•"/>
              <a:defRPr/>
            </a:lvl3pPr>
            <a:lvl4pPr marL="1600200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–"/>
              <a:defRPr/>
            </a:lvl4pPr>
            <a:lvl5pPr marL="2057400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»"/>
              <a:defRPr/>
            </a:lvl5pPr>
            <a:lvl6pPr marL="2514600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»"/>
              <a:defRPr/>
            </a:lvl6pPr>
            <a:lvl7pPr marL="2971800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»"/>
              <a:defRPr/>
            </a:lvl7pPr>
            <a:lvl8pPr marL="3429000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»"/>
              <a:defRPr/>
            </a:lvl8pPr>
            <a:lvl9pPr marL="3886200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»"/>
              <a:defRPr/>
            </a:lvl9pPr>
          </a:lstStyle>
          <a:p>
            <a:endParaRPr/>
          </a:p>
        </p:txBody>
      </p:sp>
      <p:sp>
        <p:nvSpPr>
          <p:cNvPr id="166" name="Shape 166"/>
          <p:cNvSpPr txBox="1">
            <a:spLocks noGrp="1"/>
          </p:cNvSpPr>
          <p:nvPr>
            <p:ph type="ftr" idx="11"/>
          </p:nvPr>
        </p:nvSpPr>
        <p:spPr>
          <a:xfrm>
            <a:off x="1295400" y="6534150"/>
            <a:ext cx="6781800" cy="4762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70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>
  <p:cSld name="Vertical Title and Text">
    <p:spTree>
      <p:nvGrpSpPr>
        <p:cNvPr id="1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Shape 168"/>
          <p:cNvSpPr txBox="1">
            <a:spLocks noGrp="1"/>
          </p:cNvSpPr>
          <p:nvPr>
            <p:ph type="title"/>
          </p:nvPr>
        </p:nvSpPr>
        <p:spPr>
          <a:xfrm rot="5400000">
            <a:off x="4656137" y="2095500"/>
            <a:ext cx="6003925" cy="2057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l" rtl="0">
              <a:spcBef>
                <a:spcPts val="0"/>
              </a:spcBef>
              <a:spcAft>
                <a:spcPts val="0"/>
              </a:spcAft>
              <a:defRPr/>
            </a:lvl1pPr>
            <a:lvl2pPr algn="l" rtl="0">
              <a:spcBef>
                <a:spcPts val="0"/>
              </a:spcBef>
              <a:spcAft>
                <a:spcPts val="0"/>
              </a:spcAft>
              <a:defRPr/>
            </a:lvl2pPr>
            <a:lvl3pPr algn="l" rtl="0">
              <a:spcBef>
                <a:spcPts val="0"/>
              </a:spcBef>
              <a:spcAft>
                <a:spcPts val="0"/>
              </a:spcAft>
              <a:defRPr/>
            </a:lvl3pPr>
            <a:lvl4pPr algn="l" rtl="0">
              <a:spcBef>
                <a:spcPts val="0"/>
              </a:spcBef>
              <a:spcAft>
                <a:spcPts val="0"/>
              </a:spcAft>
              <a:defRPr/>
            </a:lvl4pPr>
            <a:lvl5pPr algn="l" rtl="0">
              <a:spcBef>
                <a:spcPts val="0"/>
              </a:spcBef>
              <a:spcAft>
                <a:spcPts val="0"/>
              </a:spcAft>
              <a:defRPr/>
            </a:lvl5pPr>
            <a:lvl6pPr marL="457200" algn="l" rtl="0">
              <a:spcBef>
                <a:spcPts val="0"/>
              </a:spcBef>
              <a:spcAft>
                <a:spcPts val="0"/>
              </a:spcAft>
              <a:defRPr/>
            </a:lvl6pPr>
            <a:lvl7pPr marL="914400" algn="l" rtl="0">
              <a:spcBef>
                <a:spcPts val="0"/>
              </a:spcBef>
              <a:spcAft>
                <a:spcPts val="0"/>
              </a:spcAft>
              <a:defRPr/>
            </a:lvl7pPr>
            <a:lvl8pPr marL="1371600" algn="l" rtl="0">
              <a:spcBef>
                <a:spcPts val="0"/>
              </a:spcBef>
              <a:spcAft>
                <a:spcPts val="0"/>
              </a:spcAft>
              <a:defRPr/>
            </a:lvl8pPr>
            <a:lvl9pPr marL="1828800" algn="l" rtl="0"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endParaRPr/>
          </a:p>
        </p:txBody>
      </p:sp>
      <p:sp>
        <p:nvSpPr>
          <p:cNvPr id="169" name="Shape 169"/>
          <p:cNvSpPr txBox="1">
            <a:spLocks noGrp="1"/>
          </p:cNvSpPr>
          <p:nvPr>
            <p:ph type="body" idx="1"/>
          </p:nvPr>
        </p:nvSpPr>
        <p:spPr>
          <a:xfrm rot="5400000">
            <a:off x="465137" y="114300"/>
            <a:ext cx="6003925" cy="60197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indent="-1397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•"/>
              <a:defRPr/>
            </a:lvl1pPr>
            <a:lvl2pPr marL="742950" indent="-10795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–"/>
              <a:defRPr/>
            </a:lvl2pPr>
            <a:lvl3pPr marL="1143000" indent="-762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•"/>
              <a:defRPr/>
            </a:lvl3pPr>
            <a:lvl4pPr marL="1600200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–"/>
              <a:defRPr/>
            </a:lvl4pPr>
            <a:lvl5pPr marL="2057400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»"/>
              <a:defRPr/>
            </a:lvl5pPr>
            <a:lvl6pPr marL="2514600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»"/>
              <a:defRPr/>
            </a:lvl6pPr>
            <a:lvl7pPr marL="2971800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»"/>
              <a:defRPr/>
            </a:lvl7pPr>
            <a:lvl8pPr marL="3429000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»"/>
              <a:defRPr/>
            </a:lvl8pPr>
            <a:lvl9pPr marL="3886200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»"/>
              <a:defRPr/>
            </a:lvl9pPr>
          </a:lstStyle>
          <a:p>
            <a:endParaRPr/>
          </a:p>
        </p:txBody>
      </p:sp>
      <p:sp>
        <p:nvSpPr>
          <p:cNvPr id="170" name="Shape 170"/>
          <p:cNvSpPr txBox="1">
            <a:spLocks noGrp="1"/>
          </p:cNvSpPr>
          <p:nvPr>
            <p:ph type="ftr" idx="11"/>
          </p:nvPr>
        </p:nvSpPr>
        <p:spPr>
          <a:xfrm>
            <a:off x="1295400" y="6534150"/>
            <a:ext cx="6781800" cy="4762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70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wo Content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 txBox="1"/>
          <p:nvPr/>
        </p:nvSpPr>
        <p:spPr>
          <a:xfrm>
            <a:off x="2057400" y="274637"/>
            <a:ext cx="66294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3600" b="0" i="0" u="none" strike="noStrike" cap="none" baseline="0">
                <a:solidFill>
                  <a:srgbClr val="17365D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Click to edit content slide master</a:t>
            </a:r>
          </a:p>
        </p:txBody>
      </p:sp>
      <p:sp>
        <p:nvSpPr>
          <p:cNvPr id="37" name="Shape 37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4038599" cy="452596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38" name="Shape 38"/>
          <p:cNvSpPr txBox="1">
            <a:spLocks noGrp="1"/>
          </p:cNvSpPr>
          <p:nvPr>
            <p:ph type="body" idx="2"/>
          </p:nvPr>
        </p:nvSpPr>
        <p:spPr>
          <a:xfrm>
            <a:off x="4648200" y="1600200"/>
            <a:ext cx="4038599" cy="452596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39" name="Shape 39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lvl="0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457200" lvl="1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914400" lvl="2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  <a:p>
            <a:pPr marL="1371600" lvl="3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1828800" lvl="4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2286000" lvl="5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  <a:p>
            <a:pPr marL="2743200" lvl="6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3200400" lvl="7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3657600" lvl="8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</p:txBody>
      </p:sp>
      <p:sp>
        <p:nvSpPr>
          <p:cNvPr id="40" name="Shape 40"/>
          <p:cNvSpPr txBox="1">
            <a:spLocks noGrp="1"/>
          </p:cNvSpPr>
          <p:nvPr>
            <p:ph type="ftr" idx="11"/>
          </p:nvPr>
        </p:nvSpPr>
        <p:spPr>
          <a:xfrm>
            <a:off x="457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42"/>
          <p:cNvSpPr txBox="1">
            <a:spLocks noGrp="1"/>
          </p:cNvSpPr>
          <p:nvPr>
            <p:ph type="title"/>
          </p:nvPr>
        </p:nvSpPr>
        <p:spPr>
          <a:xfrm>
            <a:off x="2057400" y="274637"/>
            <a:ext cx="66294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l" rtl="0">
              <a:spcBef>
                <a:spcPts val="0"/>
              </a:spcBef>
              <a:spcAft>
                <a:spcPts val="0"/>
              </a:spcAft>
              <a:defRPr/>
            </a:lvl1pPr>
            <a:lvl2pPr algn="l" rtl="0">
              <a:spcBef>
                <a:spcPts val="0"/>
              </a:spcBef>
              <a:spcAft>
                <a:spcPts val="0"/>
              </a:spcAft>
              <a:defRPr/>
            </a:lvl2pPr>
            <a:lvl3pPr algn="l" rtl="0">
              <a:spcBef>
                <a:spcPts val="0"/>
              </a:spcBef>
              <a:spcAft>
                <a:spcPts val="0"/>
              </a:spcAft>
              <a:defRPr/>
            </a:lvl3pPr>
            <a:lvl4pPr algn="l" rtl="0">
              <a:spcBef>
                <a:spcPts val="0"/>
              </a:spcBef>
              <a:spcAft>
                <a:spcPts val="0"/>
              </a:spcAft>
              <a:defRPr/>
            </a:lvl4pPr>
            <a:lvl5pPr algn="l" rtl="0">
              <a:spcBef>
                <a:spcPts val="0"/>
              </a:spcBef>
              <a:spcAft>
                <a:spcPts val="0"/>
              </a:spcAft>
              <a:defRPr/>
            </a:lvl5pPr>
            <a:lvl6pPr marL="457200" algn="ctr" rtl="0">
              <a:spcBef>
                <a:spcPts val="0"/>
              </a:spcBef>
              <a:spcAft>
                <a:spcPts val="0"/>
              </a:spcAft>
              <a:defRPr/>
            </a:lvl6pPr>
            <a:lvl7pPr marL="914400" algn="ctr" rtl="0">
              <a:spcBef>
                <a:spcPts val="0"/>
              </a:spcBef>
              <a:spcAft>
                <a:spcPts val="0"/>
              </a:spcAft>
              <a:defRPr/>
            </a:lvl7pPr>
            <a:lvl8pPr marL="1371600" algn="ctr" rtl="0">
              <a:spcBef>
                <a:spcPts val="0"/>
              </a:spcBef>
              <a:spcAft>
                <a:spcPts val="0"/>
              </a:spcAft>
              <a:defRPr/>
            </a:lvl8pPr>
            <a:lvl9pPr marL="1828800" algn="ctr" rtl="0"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endParaRPr/>
          </a:p>
        </p:txBody>
      </p:sp>
      <p:sp>
        <p:nvSpPr>
          <p:cNvPr id="43" name="Shape 43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lvl="0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457200" lvl="1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914400" lvl="2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  <a:p>
            <a:pPr marL="1371600" lvl="3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1828800" lvl="4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2286000" lvl="5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  <a:p>
            <a:pPr marL="2743200" lvl="6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3200400" lvl="7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3657600" lvl="8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</p:txBody>
      </p:sp>
      <p:sp>
        <p:nvSpPr>
          <p:cNvPr id="44" name="Shape 44"/>
          <p:cNvSpPr txBox="1">
            <a:spLocks noGrp="1"/>
          </p:cNvSpPr>
          <p:nvPr>
            <p:ph type="ftr" idx="11"/>
          </p:nvPr>
        </p:nvSpPr>
        <p:spPr>
          <a:xfrm>
            <a:off x="457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Slide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Shape 46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lvl="0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457200" lvl="1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914400" lvl="2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  <a:p>
            <a:pPr marL="1371600" lvl="3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1828800" lvl="4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2286000" lvl="5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  <a:p>
            <a:pPr marL="2743200" lvl="6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3200400" lvl="7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3657600" lvl="8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</p:txBody>
      </p:sp>
      <p:sp>
        <p:nvSpPr>
          <p:cNvPr id="47" name="Shape 47"/>
          <p:cNvSpPr txBox="1">
            <a:spLocks noGrp="1"/>
          </p:cNvSpPr>
          <p:nvPr>
            <p:ph type="ftr" idx="11"/>
          </p:nvPr>
        </p:nvSpPr>
        <p:spPr>
          <a:xfrm>
            <a:off x="457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 txBox="1">
            <a:spLocks noGrp="1"/>
          </p:cNvSpPr>
          <p:nvPr>
            <p:ph type="ftr" idx="11"/>
          </p:nvPr>
        </p:nvSpPr>
        <p:spPr>
          <a:xfrm>
            <a:off x="457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Title Slide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" name="Shape 51"/>
          <p:cNvPicPr preferRelativeResize="0"/>
          <p:nvPr/>
        </p:nvPicPr>
        <p:blipFill rotWithShape="1">
          <a:blip r:embed="rId2">
            <a:alphaModFix/>
          </a:blip>
          <a:srcRect b="6250"/>
          <a:stretch/>
        </p:blipFill>
        <p:spPr>
          <a:xfrm>
            <a:off x="0" y="0"/>
            <a:ext cx="1573213" cy="68580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52" name="Shape 52"/>
          <p:cNvCxnSpPr/>
          <p:nvPr/>
        </p:nvCxnSpPr>
        <p:spPr>
          <a:xfrm>
            <a:off x="2133600" y="1828800"/>
            <a:ext cx="7010400" cy="1587"/>
          </a:xfrm>
          <a:prstGeom prst="straightConnector1">
            <a:avLst/>
          </a:prstGeom>
          <a:noFill/>
          <a:ln w="25400" cap="flat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53" name="Shape 53"/>
          <p:cNvCxnSpPr/>
          <p:nvPr/>
        </p:nvCxnSpPr>
        <p:spPr>
          <a:xfrm>
            <a:off x="2286000" y="5410200"/>
            <a:ext cx="6858000" cy="1587"/>
          </a:xfrm>
          <a:prstGeom prst="straightConnector1">
            <a:avLst/>
          </a:prstGeom>
          <a:noFill/>
          <a:ln w="25400" cap="flat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54" name="Shape 54"/>
          <p:cNvSpPr txBox="1">
            <a:spLocks noGrp="1"/>
          </p:cNvSpPr>
          <p:nvPr>
            <p:ph type="subTitle" idx="1"/>
          </p:nvPr>
        </p:nvSpPr>
        <p:spPr>
          <a:xfrm>
            <a:off x="2286000" y="4419600"/>
            <a:ext cx="5486399" cy="12191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defRPr/>
            </a:lvl1pPr>
            <a:lvl2pPr marL="0" marR="0" indent="0" algn="l" rtl="0">
              <a:spcBef>
                <a:spcPts val="0"/>
              </a:spcBef>
              <a:defRPr/>
            </a:lvl2pPr>
            <a:lvl3pPr marL="0" marR="0" indent="0" algn="l" rtl="0">
              <a:spcBef>
                <a:spcPts val="0"/>
              </a:spcBef>
              <a:defRPr/>
            </a:lvl3pPr>
            <a:lvl4pPr marL="0" marR="0" indent="0" algn="l" rtl="0">
              <a:spcBef>
                <a:spcPts val="0"/>
              </a:spcBef>
              <a:defRPr/>
            </a:lvl4pPr>
            <a:lvl5pPr marL="0" marR="0" indent="0" algn="l" rtl="0">
              <a:spcBef>
                <a:spcPts val="0"/>
              </a:spcBef>
              <a:defRPr/>
            </a:lvl5pPr>
            <a:lvl6pPr marL="0" marR="0" indent="0" algn="l" rtl="0">
              <a:spcBef>
                <a:spcPts val="0"/>
              </a:spcBef>
              <a:defRPr/>
            </a:lvl6pPr>
            <a:lvl7pPr marL="0" marR="0" indent="0" algn="l" rtl="0">
              <a:spcBef>
                <a:spcPts val="0"/>
              </a:spcBef>
              <a:defRPr/>
            </a:lvl7pPr>
            <a:lvl8pPr marL="0" marR="0" indent="0" algn="l" rtl="0">
              <a:spcBef>
                <a:spcPts val="0"/>
              </a:spcBef>
              <a:defRPr/>
            </a:lvl8pPr>
            <a:lvl9pPr marL="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" name="Shape 6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9144000" cy="6819899"/>
          </a:xfrm>
          <a:prstGeom prst="rect">
            <a:avLst/>
          </a:prstGeom>
          <a:noFill/>
          <a:ln>
            <a:noFill/>
          </a:ln>
        </p:spPr>
      </p:pic>
      <p:sp>
        <p:nvSpPr>
          <p:cNvPr id="66" name="Shape 66"/>
          <p:cNvSpPr txBox="1"/>
          <p:nvPr/>
        </p:nvSpPr>
        <p:spPr>
          <a:xfrm>
            <a:off x="381000" y="1219200"/>
            <a:ext cx="7543800" cy="366713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7" name="Shape 67"/>
          <p:cNvSpPr txBox="1"/>
          <p:nvPr/>
        </p:nvSpPr>
        <p:spPr>
          <a:xfrm>
            <a:off x="1600200" y="2362200"/>
            <a:ext cx="3429000" cy="366713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8" name="Shape 68"/>
          <p:cNvSpPr txBox="1">
            <a:spLocks noGrp="1"/>
          </p:cNvSpPr>
          <p:nvPr>
            <p:ph type="ctrTitle"/>
          </p:nvPr>
        </p:nvSpPr>
        <p:spPr>
          <a:xfrm>
            <a:off x="762000" y="1295400"/>
            <a:ext cx="7848599" cy="91757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spcAft>
                <a:spcPts val="0"/>
              </a:spcAft>
              <a:defRPr/>
            </a:lvl1pPr>
            <a:lvl2pPr marL="0" marR="0" indent="0" algn="l" rtl="0">
              <a:spcBef>
                <a:spcPts val="0"/>
              </a:spcBef>
              <a:spcAft>
                <a:spcPts val="0"/>
              </a:spcAft>
              <a:defRPr/>
            </a:lvl2pPr>
            <a:lvl3pPr marL="0" marR="0" indent="0" algn="l" rtl="0">
              <a:spcBef>
                <a:spcPts val="0"/>
              </a:spcBef>
              <a:spcAft>
                <a:spcPts val="0"/>
              </a:spcAft>
              <a:defRPr/>
            </a:lvl3pPr>
            <a:lvl4pPr marL="0" marR="0" indent="0" algn="l" rtl="0">
              <a:spcBef>
                <a:spcPts val="0"/>
              </a:spcBef>
              <a:spcAft>
                <a:spcPts val="0"/>
              </a:spcAft>
              <a:defRPr/>
            </a:lvl4pPr>
            <a:lvl5pPr marL="0" marR="0" indent="0" algn="l" rtl="0">
              <a:spcBef>
                <a:spcPts val="0"/>
              </a:spcBef>
              <a:spcAft>
                <a:spcPts val="0"/>
              </a:spcAft>
              <a:defRPr/>
            </a:lvl5pPr>
            <a:lvl6pPr marL="457200" marR="0" indent="0" algn="l" rtl="0">
              <a:spcBef>
                <a:spcPts val="0"/>
              </a:spcBef>
              <a:spcAft>
                <a:spcPts val="0"/>
              </a:spcAft>
              <a:defRPr/>
            </a:lvl6pPr>
            <a:lvl7pPr marL="914400" marR="0" indent="0" algn="l" rtl="0">
              <a:spcBef>
                <a:spcPts val="0"/>
              </a:spcBef>
              <a:spcAft>
                <a:spcPts val="0"/>
              </a:spcAft>
              <a:defRPr/>
            </a:lvl7pPr>
            <a:lvl8pPr marL="1371600" marR="0" indent="0" algn="l" rtl="0">
              <a:spcBef>
                <a:spcPts val="0"/>
              </a:spcBef>
              <a:spcAft>
                <a:spcPts val="0"/>
              </a:spcAft>
              <a:defRPr/>
            </a:lvl8pPr>
            <a:lvl9pPr marL="1828800" marR="0" indent="0" algn="l" rtl="0"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endParaRPr/>
          </a:p>
        </p:txBody>
      </p:sp>
      <p:sp>
        <p:nvSpPr>
          <p:cNvPr id="69" name="Shape 69"/>
          <p:cNvSpPr txBox="1">
            <a:spLocks noGrp="1"/>
          </p:cNvSpPr>
          <p:nvPr>
            <p:ph type="subTitle" idx="1"/>
          </p:nvPr>
        </p:nvSpPr>
        <p:spPr>
          <a:xfrm>
            <a:off x="838200" y="2590800"/>
            <a:ext cx="6400799" cy="1752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ctr" rtl="0">
              <a:spcBef>
                <a:spcPts val="640"/>
              </a:spcBef>
              <a:spcAft>
                <a:spcPts val="0"/>
              </a:spcAft>
              <a:buClr>
                <a:srgbClr val="E6E6C2"/>
              </a:buClr>
              <a:buFont typeface="Arial"/>
              <a:buNone/>
              <a:defRPr/>
            </a:lvl1pPr>
            <a:lvl2pPr marL="742950" marR="0" indent="-10795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–"/>
              <a:defRPr/>
            </a:lvl2pPr>
            <a:lvl3pPr marL="1143000" marR="0" indent="-762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•"/>
              <a:defRPr/>
            </a:lvl3pPr>
            <a:lvl4pPr marL="1600200" marR="0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–"/>
              <a:defRPr/>
            </a:lvl4pPr>
            <a:lvl5pPr marL="2057400" marR="0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»"/>
              <a:defRPr/>
            </a:lvl5pPr>
            <a:lvl6pPr marL="2514600" marR="0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»"/>
              <a:defRPr/>
            </a:lvl6pPr>
            <a:lvl7pPr marL="2971800" marR="0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»"/>
              <a:defRPr/>
            </a:lvl7pPr>
            <a:lvl8pPr marL="3429000" marR="0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»"/>
              <a:defRPr/>
            </a:lvl8pPr>
            <a:lvl9pPr marL="3886200" marR="0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»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hape 71"/>
          <p:cNvSpPr txBox="1">
            <a:spLocks noGrp="1"/>
          </p:cNvSpPr>
          <p:nvPr>
            <p:ph type="title"/>
          </p:nvPr>
        </p:nvSpPr>
        <p:spPr>
          <a:xfrm>
            <a:off x="457200" y="122238"/>
            <a:ext cx="8229600" cy="6397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l" rtl="0">
              <a:spcBef>
                <a:spcPts val="0"/>
              </a:spcBef>
              <a:spcAft>
                <a:spcPts val="0"/>
              </a:spcAft>
              <a:defRPr/>
            </a:lvl1pPr>
            <a:lvl2pPr algn="l" rtl="0">
              <a:spcBef>
                <a:spcPts val="0"/>
              </a:spcBef>
              <a:spcAft>
                <a:spcPts val="0"/>
              </a:spcAft>
              <a:defRPr/>
            </a:lvl2pPr>
            <a:lvl3pPr algn="l" rtl="0">
              <a:spcBef>
                <a:spcPts val="0"/>
              </a:spcBef>
              <a:spcAft>
                <a:spcPts val="0"/>
              </a:spcAft>
              <a:defRPr/>
            </a:lvl3pPr>
            <a:lvl4pPr algn="l" rtl="0">
              <a:spcBef>
                <a:spcPts val="0"/>
              </a:spcBef>
              <a:spcAft>
                <a:spcPts val="0"/>
              </a:spcAft>
              <a:defRPr/>
            </a:lvl4pPr>
            <a:lvl5pPr algn="l" rtl="0">
              <a:spcBef>
                <a:spcPts val="0"/>
              </a:spcBef>
              <a:spcAft>
                <a:spcPts val="0"/>
              </a:spcAft>
              <a:defRPr/>
            </a:lvl5pPr>
            <a:lvl6pPr marL="457200" algn="l" rtl="0">
              <a:spcBef>
                <a:spcPts val="0"/>
              </a:spcBef>
              <a:spcAft>
                <a:spcPts val="0"/>
              </a:spcAft>
              <a:defRPr/>
            </a:lvl6pPr>
            <a:lvl7pPr marL="914400" algn="l" rtl="0">
              <a:spcBef>
                <a:spcPts val="0"/>
              </a:spcBef>
              <a:spcAft>
                <a:spcPts val="0"/>
              </a:spcAft>
              <a:defRPr/>
            </a:lvl7pPr>
            <a:lvl8pPr marL="1371600" algn="l" rtl="0">
              <a:spcBef>
                <a:spcPts val="0"/>
              </a:spcBef>
              <a:spcAft>
                <a:spcPts val="0"/>
              </a:spcAft>
              <a:defRPr/>
            </a:lvl8pPr>
            <a:lvl9pPr marL="1828800" algn="l" rtl="0"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endParaRPr/>
          </a:p>
        </p:txBody>
      </p:sp>
      <p:sp>
        <p:nvSpPr>
          <p:cNvPr id="72" name="Shape 72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indent="-1397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•"/>
              <a:defRPr/>
            </a:lvl1pPr>
            <a:lvl2pPr marL="742950" indent="-10795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–"/>
              <a:defRPr/>
            </a:lvl2pPr>
            <a:lvl3pPr marL="1143000" indent="-762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•"/>
              <a:defRPr/>
            </a:lvl3pPr>
            <a:lvl4pPr marL="1600200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–"/>
              <a:defRPr/>
            </a:lvl4pPr>
            <a:lvl5pPr marL="2057400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»"/>
              <a:defRPr/>
            </a:lvl5pPr>
            <a:lvl6pPr marL="2514600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»"/>
              <a:defRPr/>
            </a:lvl6pPr>
            <a:lvl7pPr marL="2971800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»"/>
              <a:defRPr/>
            </a:lvl7pPr>
            <a:lvl8pPr marL="3429000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»"/>
              <a:defRPr/>
            </a:lvl8pPr>
            <a:lvl9pPr marL="3886200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»"/>
              <a:defRPr/>
            </a:lvl9pPr>
          </a:lstStyle>
          <a:p>
            <a:endParaRPr/>
          </a:p>
        </p:txBody>
      </p:sp>
      <p:sp>
        <p:nvSpPr>
          <p:cNvPr id="73" name="Shape 73"/>
          <p:cNvSpPr txBox="1">
            <a:spLocks noGrp="1"/>
          </p:cNvSpPr>
          <p:nvPr>
            <p:ph type="ftr" idx="11"/>
          </p:nvPr>
        </p:nvSpPr>
        <p:spPr>
          <a:xfrm>
            <a:off x="1295400" y="6534150"/>
            <a:ext cx="6781800" cy="4762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70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g"/><Relationship Id="rId3" Type="http://schemas.openxmlformats.org/officeDocument/2006/relationships/slideLayout" Target="../slideLayouts/slideLayout4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5" Type="http://schemas.openxmlformats.org/officeDocument/2006/relationships/slideLayout" Target="../slideLayouts/slideLayout6.xml"/><Relationship Id="rId4" Type="http://schemas.openxmlformats.org/officeDocument/2006/relationships/slideLayout" Target="../slideLayouts/slideLayout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.xml"/><Relationship Id="rId13" Type="http://schemas.openxmlformats.org/officeDocument/2006/relationships/image" Target="../media/image2.jpg"/><Relationship Id="rId3" Type="http://schemas.openxmlformats.org/officeDocument/2006/relationships/slideLayout" Target="../slideLayouts/slideLayout10.xml"/><Relationship Id="rId7" Type="http://schemas.openxmlformats.org/officeDocument/2006/relationships/slideLayout" Target="../slideLayouts/slideLayout14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6" Type="http://schemas.openxmlformats.org/officeDocument/2006/relationships/slideLayout" Target="../slideLayouts/slideLayout13.xml"/><Relationship Id="rId11" Type="http://schemas.openxmlformats.org/officeDocument/2006/relationships/slideLayout" Target="../slideLayouts/slideLayout18.xml"/><Relationship Id="rId5" Type="http://schemas.openxmlformats.org/officeDocument/2006/relationships/slideLayout" Target="../slideLayouts/slideLayout12.xml"/><Relationship Id="rId10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1.xml"/><Relationship Id="rId9" Type="http://schemas.openxmlformats.org/officeDocument/2006/relationships/slideLayout" Target="../slideLayouts/slideLayout16.xml"/><Relationship Id="rId14" Type="http://schemas.openxmlformats.org/officeDocument/2006/relationships/image" Target="../media/image3.jp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.xml"/><Relationship Id="rId13" Type="http://schemas.openxmlformats.org/officeDocument/2006/relationships/image" Target="../media/image2.jpg"/><Relationship Id="rId3" Type="http://schemas.openxmlformats.org/officeDocument/2006/relationships/slideLayout" Target="../slideLayouts/slideLayout21.xml"/><Relationship Id="rId7" Type="http://schemas.openxmlformats.org/officeDocument/2006/relationships/slideLayout" Target="../slideLayouts/slideLayout25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4.xml"/><Relationship Id="rId11" Type="http://schemas.openxmlformats.org/officeDocument/2006/relationships/slideLayout" Target="../slideLayouts/slideLayout29.xml"/><Relationship Id="rId5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28.xml"/><Relationship Id="rId4" Type="http://schemas.openxmlformats.org/officeDocument/2006/relationships/slideLayout" Target="../slideLayouts/slideLayout22.xml"/><Relationship Id="rId9" Type="http://schemas.openxmlformats.org/officeDocument/2006/relationships/slideLayout" Target="../slideLayouts/slideLayout27.xml"/><Relationship Id="rId14" Type="http://schemas.openxmlformats.org/officeDocument/2006/relationships/image" Target="../media/image3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hape 9"/>
          <p:cNvSpPr txBox="1">
            <a:spLocks noGrp="1"/>
          </p:cNvSpPr>
          <p:nvPr>
            <p:ph type="body" idx="1"/>
          </p:nvPr>
        </p:nvSpPr>
        <p:spPr>
          <a:xfrm>
            <a:off x="2286000" y="4267200"/>
            <a:ext cx="5943599" cy="9905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indent="-342900" algn="l" rtl="0">
              <a:spcBef>
                <a:spcPts val="480"/>
              </a:spcBef>
              <a:spcAft>
                <a:spcPts val="0"/>
              </a:spcAft>
              <a:defRPr/>
            </a:lvl1pPr>
            <a:lvl2pPr marL="742950" marR="0" indent="-285750" algn="l" rtl="0">
              <a:spcBef>
                <a:spcPts val="560"/>
              </a:spcBef>
              <a:spcAft>
                <a:spcPts val="0"/>
              </a:spcAft>
              <a:defRPr/>
            </a:lvl2pPr>
            <a:lvl3pPr marL="1143000" marR="0" indent="-228600" algn="l" rtl="0">
              <a:spcBef>
                <a:spcPts val="480"/>
              </a:spcBef>
              <a:spcAft>
                <a:spcPts val="0"/>
              </a:spcAft>
              <a:defRPr/>
            </a:lvl3pPr>
            <a:lvl4pPr marL="1600200" marR="0" indent="-228600" algn="l" rtl="0">
              <a:spcBef>
                <a:spcPts val="400"/>
              </a:spcBef>
              <a:spcAft>
                <a:spcPts val="0"/>
              </a:spcAft>
              <a:defRPr/>
            </a:lvl4pPr>
            <a:lvl5pPr marL="2057400" marR="0" indent="-228600" algn="l" rtl="0">
              <a:spcBef>
                <a:spcPts val="400"/>
              </a:spcBef>
              <a:spcAft>
                <a:spcPts val="0"/>
              </a:spcAft>
              <a:defRPr/>
            </a:lvl5pPr>
            <a:lvl6pPr marL="2514600" marR="0" indent="-101600" algn="l" rtl="0">
              <a:spcBef>
                <a:spcPts val="400"/>
              </a:spcBef>
              <a:buClr>
                <a:schemeClr val="dk1"/>
              </a:buClr>
              <a:buFont typeface="Calibri"/>
              <a:buChar char="•"/>
              <a:defRPr/>
            </a:lvl6pPr>
            <a:lvl7pPr marL="2971800" marR="0" indent="-101600" algn="l" rtl="0">
              <a:spcBef>
                <a:spcPts val="400"/>
              </a:spcBef>
              <a:buClr>
                <a:schemeClr val="dk1"/>
              </a:buClr>
              <a:buFont typeface="Calibri"/>
              <a:buChar char="•"/>
              <a:defRPr/>
            </a:lvl7pPr>
            <a:lvl8pPr marL="3429000" marR="0" indent="-101600" algn="l" rtl="0">
              <a:spcBef>
                <a:spcPts val="400"/>
              </a:spcBef>
              <a:buClr>
                <a:schemeClr val="dk1"/>
              </a:buClr>
              <a:buFont typeface="Calibri"/>
              <a:buChar char="•"/>
              <a:defRPr/>
            </a:lvl8pPr>
            <a:lvl9pPr marL="3886200" marR="0" indent="-101600" algn="l" rtl="0">
              <a:spcBef>
                <a:spcPts val="400"/>
              </a:spcBef>
              <a:buClr>
                <a:schemeClr val="dk1"/>
              </a:buClr>
              <a:buFont typeface="Calibri"/>
              <a:buChar char="•"/>
              <a:defRPr/>
            </a:lvl9pPr>
          </a:lstStyle>
          <a:p>
            <a:endParaRPr/>
          </a:p>
        </p:txBody>
      </p:sp>
      <p:sp>
        <p:nvSpPr>
          <p:cNvPr id="10" name="Shape 10"/>
          <p:cNvSpPr txBox="1"/>
          <p:nvPr/>
        </p:nvSpPr>
        <p:spPr>
          <a:xfrm>
            <a:off x="2133600" y="533400"/>
            <a:ext cx="7315200" cy="147002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3200" b="1" i="0" u="none" strike="noStrike" cap="none" baseline="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Fundamentals of</a:t>
            </a:r>
            <a:br>
              <a:rPr lang="en-US" sz="3200" b="1" i="0" u="none" strike="noStrike" cap="none" baseline="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</a:br>
            <a:r>
              <a:rPr lang="en-US" sz="3200" b="1" i="0" u="none" strike="noStrike" cap="none" baseline="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Human Resource Management 11e</a:t>
            </a:r>
          </a:p>
        </p:txBody>
      </p:sp>
      <p:pic>
        <p:nvPicPr>
          <p:cNvPr id="11" name="Shape 11"/>
          <p:cNvPicPr preferRelativeResize="0"/>
          <p:nvPr/>
        </p:nvPicPr>
        <p:blipFill rotWithShape="1">
          <a:blip r:embed="rId3">
            <a:alphaModFix/>
          </a:blip>
          <a:srcRect b="6250"/>
          <a:stretch/>
        </p:blipFill>
        <p:spPr>
          <a:xfrm>
            <a:off x="0" y="0"/>
            <a:ext cx="1573213" cy="68580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2" name="Shape 12"/>
          <p:cNvCxnSpPr/>
          <p:nvPr/>
        </p:nvCxnSpPr>
        <p:spPr>
          <a:xfrm>
            <a:off x="2133600" y="1828800"/>
            <a:ext cx="7010400" cy="1587"/>
          </a:xfrm>
          <a:prstGeom prst="straightConnector1">
            <a:avLst/>
          </a:prstGeom>
          <a:noFill/>
          <a:ln w="25400" cap="flat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3" name="Shape 13"/>
          <p:cNvCxnSpPr/>
          <p:nvPr/>
        </p:nvCxnSpPr>
        <p:spPr>
          <a:xfrm>
            <a:off x="2286000" y="5410200"/>
            <a:ext cx="6858000" cy="1587"/>
          </a:xfrm>
          <a:prstGeom prst="straightConnector1">
            <a:avLst/>
          </a:prstGeom>
          <a:noFill/>
          <a:ln w="25400" cap="flat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</p:cxn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</p:sldLayoutIdLst>
  <p:hf sldNum="0" hdr="0" ftr="0" dt="0"/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 txBox="1">
            <a:spLocks noGrp="1"/>
          </p:cNvSpPr>
          <p:nvPr>
            <p:ph type="title"/>
          </p:nvPr>
        </p:nvSpPr>
        <p:spPr>
          <a:xfrm>
            <a:off x="2057400" y="274637"/>
            <a:ext cx="66294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spcAft>
                <a:spcPts val="0"/>
              </a:spcAft>
              <a:defRPr/>
            </a:lvl1pPr>
            <a:lvl2pPr marL="0" marR="0" indent="0" algn="l" rtl="0">
              <a:spcBef>
                <a:spcPts val="0"/>
              </a:spcBef>
              <a:spcAft>
                <a:spcPts val="0"/>
              </a:spcAft>
              <a:defRPr/>
            </a:lvl2pPr>
            <a:lvl3pPr marL="0" marR="0" indent="0" algn="l" rtl="0">
              <a:spcBef>
                <a:spcPts val="0"/>
              </a:spcBef>
              <a:spcAft>
                <a:spcPts val="0"/>
              </a:spcAft>
              <a:defRPr/>
            </a:lvl3pPr>
            <a:lvl4pPr marL="0" marR="0" indent="0" algn="l" rtl="0">
              <a:spcBef>
                <a:spcPts val="0"/>
              </a:spcBef>
              <a:spcAft>
                <a:spcPts val="0"/>
              </a:spcAft>
              <a:defRPr/>
            </a:lvl4pPr>
            <a:lvl5pPr marL="0" marR="0" indent="0" algn="l" rtl="0">
              <a:spcBef>
                <a:spcPts val="0"/>
              </a:spcBef>
              <a:spcAft>
                <a:spcPts val="0"/>
              </a:spcAft>
              <a:defRPr/>
            </a:lvl5pPr>
            <a:lvl6pPr marL="457200" marR="0" indent="0" algn="ctr" rtl="0">
              <a:spcBef>
                <a:spcPts val="0"/>
              </a:spcBef>
              <a:spcAft>
                <a:spcPts val="0"/>
              </a:spcAft>
              <a:defRPr/>
            </a:lvl6pPr>
            <a:lvl7pPr marL="914400" marR="0" indent="0" algn="ctr" rtl="0">
              <a:spcBef>
                <a:spcPts val="0"/>
              </a:spcBef>
              <a:spcAft>
                <a:spcPts val="0"/>
              </a:spcAft>
              <a:defRPr/>
            </a:lvl7pPr>
            <a:lvl8pPr marL="1371600" marR="0" indent="0" algn="ctr" rtl="0">
              <a:spcBef>
                <a:spcPts val="0"/>
              </a:spcBef>
              <a:spcAft>
                <a:spcPts val="0"/>
              </a:spcAft>
              <a:defRPr/>
            </a:lvl8pPr>
            <a:lvl9pPr marL="1828800" marR="0" indent="0" algn="ctr" rtl="0"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endParaRPr/>
          </a:p>
        </p:txBody>
      </p:sp>
      <p:sp>
        <p:nvSpPr>
          <p:cNvPr id="21" name="Shape 21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indent="-139700" algn="l" rtl="0">
              <a:spcBef>
                <a:spcPts val="640"/>
              </a:spcBef>
              <a:spcAft>
                <a:spcPts val="0"/>
              </a:spcAft>
              <a:buClr>
                <a:srgbClr val="4F6228"/>
              </a:buClr>
              <a:buFont typeface="Times New Roman"/>
              <a:buChar char="▪"/>
              <a:defRPr/>
            </a:lvl1pPr>
            <a:lvl2pPr marL="742950" marR="0" indent="-107950" algn="l" rtl="0">
              <a:spcBef>
                <a:spcPts val="560"/>
              </a:spcBef>
              <a:spcAft>
                <a:spcPts val="0"/>
              </a:spcAft>
              <a:buClr>
                <a:srgbClr val="17375E"/>
              </a:buClr>
              <a:buFont typeface="Times New Roman"/>
              <a:buChar char="•"/>
              <a:defRPr/>
            </a:lvl2pPr>
            <a:lvl3pPr marL="1143000" marR="0" indent="-76200" algn="l" rtl="0">
              <a:spcBef>
                <a:spcPts val="480"/>
              </a:spcBef>
              <a:spcAft>
                <a:spcPts val="0"/>
              </a:spcAft>
              <a:buClr>
                <a:srgbClr val="4F6228"/>
              </a:buClr>
              <a:buFont typeface="Times New Roman"/>
              <a:buChar char="▪"/>
              <a:defRPr/>
            </a:lvl3pPr>
            <a:lvl4pPr marL="16002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10253F"/>
              </a:buClr>
              <a:buFont typeface="Times New Roman"/>
              <a:buChar char="▪"/>
              <a:defRPr/>
            </a:lvl4pPr>
            <a:lvl5pPr marL="2057400" marR="0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Char char="▪"/>
              <a:defRPr/>
            </a:lvl5pPr>
            <a:lvl6pPr marL="2514600" marR="0" indent="-101600" algn="l" rtl="0">
              <a:spcBef>
                <a:spcPts val="400"/>
              </a:spcBef>
              <a:buClr>
                <a:schemeClr val="dk1"/>
              </a:buClr>
              <a:buFont typeface="Times New Roman"/>
              <a:buChar char="•"/>
              <a:defRPr/>
            </a:lvl6pPr>
            <a:lvl7pPr marL="2971800" marR="0" indent="-101600" algn="l" rtl="0">
              <a:spcBef>
                <a:spcPts val="400"/>
              </a:spcBef>
              <a:buClr>
                <a:schemeClr val="dk1"/>
              </a:buClr>
              <a:buFont typeface="Times New Roman"/>
              <a:buChar char="•"/>
              <a:defRPr/>
            </a:lvl7pPr>
            <a:lvl8pPr marL="3429000" marR="0" indent="-101600" algn="l" rtl="0">
              <a:spcBef>
                <a:spcPts val="400"/>
              </a:spcBef>
              <a:buClr>
                <a:schemeClr val="dk1"/>
              </a:buClr>
              <a:buFont typeface="Times New Roman"/>
              <a:buChar char="•"/>
              <a:defRPr/>
            </a:lvl8pPr>
            <a:lvl9pPr marL="3886200" marR="0" indent="-101600" algn="l" rtl="0">
              <a:spcBef>
                <a:spcPts val="400"/>
              </a:spcBef>
              <a:buClr>
                <a:schemeClr val="dk1"/>
              </a:buClr>
              <a:buFont typeface="Times New Roman"/>
              <a:buChar char="•"/>
              <a:defRPr/>
            </a:lvl9pPr>
          </a:lstStyle>
          <a:p>
            <a:endParaRPr/>
          </a:p>
        </p:txBody>
      </p:sp>
      <p:sp>
        <p:nvSpPr>
          <p:cNvPr id="22" name="Shape 22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lvl="0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457200" lvl="1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914400" lvl="2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  <a:p>
            <a:pPr marL="1371600" lvl="3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1828800" lvl="4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2286000" lvl="5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  <a:p>
            <a:pPr marL="2743200" lvl="6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3200400" lvl="7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3657600" lvl="8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</p:txBody>
      </p:sp>
      <p:pic>
        <p:nvPicPr>
          <p:cNvPr id="23" name="Shape 23"/>
          <p:cNvPicPr preferRelativeResize="0"/>
          <p:nvPr/>
        </p:nvPicPr>
        <p:blipFill rotWithShape="1">
          <a:blip r:embed="rId8">
            <a:alphaModFix/>
          </a:blip>
          <a:srcRect t="25000" b="56250"/>
          <a:stretch/>
        </p:blipFill>
        <p:spPr>
          <a:xfrm>
            <a:off x="0" y="0"/>
            <a:ext cx="1573213" cy="14478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24" name="Shape 24"/>
          <p:cNvCxnSpPr/>
          <p:nvPr/>
        </p:nvCxnSpPr>
        <p:spPr>
          <a:xfrm>
            <a:off x="2133600" y="1371600"/>
            <a:ext cx="7010400" cy="1587"/>
          </a:xfrm>
          <a:prstGeom prst="straightConnector1">
            <a:avLst/>
          </a:prstGeom>
          <a:noFill/>
          <a:ln w="25400" cap="flat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5" name="Shape 25"/>
          <p:cNvCxnSpPr/>
          <p:nvPr/>
        </p:nvCxnSpPr>
        <p:spPr>
          <a:xfrm>
            <a:off x="2286000" y="6400800"/>
            <a:ext cx="6858000" cy="1587"/>
          </a:xfrm>
          <a:prstGeom prst="straightConnector1">
            <a:avLst/>
          </a:prstGeom>
          <a:noFill/>
          <a:ln w="25400" cap="flat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6" name="Shape 26"/>
          <p:cNvSpPr txBox="1">
            <a:spLocks noGrp="1"/>
          </p:cNvSpPr>
          <p:nvPr>
            <p:ph type="ftr" idx="11"/>
          </p:nvPr>
        </p:nvSpPr>
        <p:spPr>
          <a:xfrm>
            <a:off x="457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</p:sldLayoutIdLst>
  <p:hf sldNum="0" hdr="0" ftr="0" dt="0"/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4D1D8"/>
        </a:solidFill>
        <a:effectLst/>
      </p:bgPr>
    </p:bg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Shape 56"/>
          <p:cNvSpPr txBox="1">
            <a:spLocks noGrp="1"/>
          </p:cNvSpPr>
          <p:nvPr>
            <p:ph type="title"/>
          </p:nvPr>
        </p:nvSpPr>
        <p:spPr>
          <a:xfrm>
            <a:off x="457200" y="122238"/>
            <a:ext cx="8229600" cy="6397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spcAft>
                <a:spcPts val="0"/>
              </a:spcAft>
              <a:defRPr/>
            </a:lvl1pPr>
            <a:lvl2pPr marL="0" marR="0" indent="0" algn="l" rtl="0">
              <a:spcBef>
                <a:spcPts val="0"/>
              </a:spcBef>
              <a:spcAft>
                <a:spcPts val="0"/>
              </a:spcAft>
              <a:defRPr/>
            </a:lvl2pPr>
            <a:lvl3pPr marL="0" marR="0" indent="0" algn="l" rtl="0">
              <a:spcBef>
                <a:spcPts val="0"/>
              </a:spcBef>
              <a:spcAft>
                <a:spcPts val="0"/>
              </a:spcAft>
              <a:defRPr/>
            </a:lvl3pPr>
            <a:lvl4pPr marL="0" marR="0" indent="0" algn="l" rtl="0">
              <a:spcBef>
                <a:spcPts val="0"/>
              </a:spcBef>
              <a:spcAft>
                <a:spcPts val="0"/>
              </a:spcAft>
              <a:defRPr/>
            </a:lvl4pPr>
            <a:lvl5pPr marL="0" marR="0" indent="0" algn="l" rtl="0">
              <a:spcBef>
                <a:spcPts val="0"/>
              </a:spcBef>
              <a:spcAft>
                <a:spcPts val="0"/>
              </a:spcAft>
              <a:defRPr/>
            </a:lvl5pPr>
            <a:lvl6pPr marL="457200" marR="0" indent="0" algn="l" rtl="0">
              <a:spcBef>
                <a:spcPts val="0"/>
              </a:spcBef>
              <a:spcAft>
                <a:spcPts val="0"/>
              </a:spcAft>
              <a:defRPr/>
            </a:lvl6pPr>
            <a:lvl7pPr marL="914400" marR="0" indent="0" algn="l" rtl="0">
              <a:spcBef>
                <a:spcPts val="0"/>
              </a:spcBef>
              <a:spcAft>
                <a:spcPts val="0"/>
              </a:spcAft>
              <a:defRPr/>
            </a:lvl7pPr>
            <a:lvl8pPr marL="1371600" marR="0" indent="0" algn="l" rtl="0">
              <a:spcBef>
                <a:spcPts val="0"/>
              </a:spcBef>
              <a:spcAft>
                <a:spcPts val="0"/>
              </a:spcAft>
              <a:defRPr/>
            </a:lvl8pPr>
            <a:lvl9pPr marL="1828800" marR="0" indent="0" algn="l" rtl="0"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endParaRPr/>
          </a:p>
        </p:txBody>
      </p:sp>
      <p:sp>
        <p:nvSpPr>
          <p:cNvPr id="57" name="Shape 57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indent="-1397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•"/>
              <a:defRPr/>
            </a:lvl1pPr>
            <a:lvl2pPr marL="742950" marR="0" indent="-10795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–"/>
              <a:defRPr/>
            </a:lvl2pPr>
            <a:lvl3pPr marL="1143000" marR="0" indent="-762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•"/>
              <a:defRPr/>
            </a:lvl3pPr>
            <a:lvl4pPr marL="1600200" marR="0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–"/>
              <a:defRPr/>
            </a:lvl4pPr>
            <a:lvl5pPr marL="2057400" marR="0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»"/>
              <a:defRPr/>
            </a:lvl5pPr>
            <a:lvl6pPr marL="2514600" marR="0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»"/>
              <a:defRPr/>
            </a:lvl6pPr>
            <a:lvl7pPr marL="2971800" marR="0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»"/>
              <a:defRPr/>
            </a:lvl7pPr>
            <a:lvl8pPr marL="3429000" marR="0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»"/>
              <a:defRPr/>
            </a:lvl8pPr>
            <a:lvl9pPr marL="3886200" marR="0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»"/>
              <a:defRPr/>
            </a:lvl9pPr>
          </a:lstStyle>
          <a:p>
            <a:endParaRPr/>
          </a:p>
        </p:txBody>
      </p:sp>
      <p:sp>
        <p:nvSpPr>
          <p:cNvPr id="58" name="Shape 58"/>
          <p:cNvSpPr txBox="1">
            <a:spLocks noGrp="1"/>
          </p:cNvSpPr>
          <p:nvPr>
            <p:ph type="ftr" idx="11"/>
          </p:nvPr>
        </p:nvSpPr>
        <p:spPr>
          <a:xfrm>
            <a:off x="1295400" y="6534150"/>
            <a:ext cx="6781800" cy="4762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70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pic>
        <p:nvPicPr>
          <p:cNvPr id="59" name="Shape 59"/>
          <p:cNvPicPr preferRelativeResize="0"/>
          <p:nvPr/>
        </p:nvPicPr>
        <p:blipFill rotWithShape="1">
          <a:blip r:embed="rId13">
            <a:alphaModFix/>
          </a:blip>
          <a:srcRect/>
          <a:stretch/>
        </p:blipFill>
        <p:spPr>
          <a:xfrm>
            <a:off x="0" y="762000"/>
            <a:ext cx="8153399" cy="80962"/>
          </a:xfrm>
          <a:prstGeom prst="rect">
            <a:avLst/>
          </a:prstGeom>
          <a:noFill/>
          <a:ln>
            <a:noFill/>
          </a:ln>
        </p:spPr>
      </p:pic>
      <p:pic>
        <p:nvPicPr>
          <p:cNvPr id="60" name="Shape 60"/>
          <p:cNvPicPr preferRelativeResize="0"/>
          <p:nvPr/>
        </p:nvPicPr>
        <p:blipFill rotWithShape="1">
          <a:blip r:embed="rId13">
            <a:alphaModFix/>
          </a:blip>
          <a:srcRect/>
          <a:stretch/>
        </p:blipFill>
        <p:spPr>
          <a:xfrm>
            <a:off x="0" y="6400800"/>
            <a:ext cx="9144000" cy="76199"/>
          </a:xfrm>
          <a:prstGeom prst="rect">
            <a:avLst/>
          </a:prstGeom>
          <a:noFill/>
          <a:ln>
            <a:noFill/>
          </a:ln>
        </p:spPr>
      </p:pic>
      <p:pic>
        <p:nvPicPr>
          <p:cNvPr id="61" name="Shape 61"/>
          <p:cNvPicPr preferRelativeResize="0"/>
          <p:nvPr/>
        </p:nvPicPr>
        <p:blipFill rotWithShape="1">
          <a:blip r:embed="rId14">
            <a:alphaModFix/>
          </a:blip>
          <a:srcRect/>
          <a:stretch/>
        </p:blipFill>
        <p:spPr>
          <a:xfrm>
            <a:off x="8153400" y="76200"/>
            <a:ext cx="927100" cy="1752600"/>
          </a:xfrm>
          <a:prstGeom prst="rect">
            <a:avLst/>
          </a:prstGeom>
          <a:noFill/>
          <a:ln>
            <a:noFill/>
          </a:ln>
        </p:spPr>
      </p:pic>
      <p:sp>
        <p:nvSpPr>
          <p:cNvPr id="62" name="Shape 62"/>
          <p:cNvSpPr txBox="1"/>
          <p:nvPr/>
        </p:nvSpPr>
        <p:spPr>
          <a:xfrm>
            <a:off x="381000" y="1219200"/>
            <a:ext cx="7543800" cy="366713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3" name="Shape 63"/>
          <p:cNvSpPr txBox="1"/>
          <p:nvPr/>
        </p:nvSpPr>
        <p:spPr>
          <a:xfrm>
            <a:off x="1600200" y="2362200"/>
            <a:ext cx="3429000" cy="366713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5" r:id="rId1"/>
    <p:sldLayoutId id="2147483656" r:id="rId2"/>
    <p:sldLayoutId id="2147483657" r:id="rId3"/>
    <p:sldLayoutId id="2147483658" r:id="rId4"/>
    <p:sldLayoutId id="2147483659" r:id="rId5"/>
    <p:sldLayoutId id="2147483660" r:id="rId6"/>
    <p:sldLayoutId id="2147483661" r:id="rId7"/>
    <p:sldLayoutId id="2147483662" r:id="rId8"/>
    <p:sldLayoutId id="2147483663" r:id="rId9"/>
    <p:sldLayoutId id="2147483664" r:id="rId10"/>
    <p:sldLayoutId id="2147483665" r:id="rId11"/>
  </p:sldLayoutIdLst>
  <p:hf sldNum="0" hdr="0" ftr="0" dt="0"/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4D1D8"/>
        </a:solidFill>
        <a:effectLst/>
      </p:bgPr>
    </p:bg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Shape 114"/>
          <p:cNvSpPr txBox="1">
            <a:spLocks noGrp="1"/>
          </p:cNvSpPr>
          <p:nvPr>
            <p:ph type="title"/>
          </p:nvPr>
        </p:nvSpPr>
        <p:spPr>
          <a:xfrm>
            <a:off x="457200" y="122238"/>
            <a:ext cx="8229600" cy="6397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spcAft>
                <a:spcPts val="0"/>
              </a:spcAft>
              <a:defRPr/>
            </a:lvl1pPr>
            <a:lvl2pPr marL="0" marR="0" indent="0" algn="l" rtl="0">
              <a:spcBef>
                <a:spcPts val="0"/>
              </a:spcBef>
              <a:spcAft>
                <a:spcPts val="0"/>
              </a:spcAft>
              <a:defRPr/>
            </a:lvl2pPr>
            <a:lvl3pPr marL="0" marR="0" indent="0" algn="l" rtl="0">
              <a:spcBef>
                <a:spcPts val="0"/>
              </a:spcBef>
              <a:spcAft>
                <a:spcPts val="0"/>
              </a:spcAft>
              <a:defRPr/>
            </a:lvl3pPr>
            <a:lvl4pPr marL="0" marR="0" indent="0" algn="l" rtl="0">
              <a:spcBef>
                <a:spcPts val="0"/>
              </a:spcBef>
              <a:spcAft>
                <a:spcPts val="0"/>
              </a:spcAft>
              <a:defRPr/>
            </a:lvl4pPr>
            <a:lvl5pPr marL="0" marR="0" indent="0" algn="l" rtl="0">
              <a:spcBef>
                <a:spcPts val="0"/>
              </a:spcBef>
              <a:spcAft>
                <a:spcPts val="0"/>
              </a:spcAft>
              <a:defRPr/>
            </a:lvl5pPr>
            <a:lvl6pPr marL="457200" marR="0" indent="0" algn="l" rtl="0">
              <a:spcBef>
                <a:spcPts val="0"/>
              </a:spcBef>
              <a:spcAft>
                <a:spcPts val="0"/>
              </a:spcAft>
              <a:defRPr/>
            </a:lvl6pPr>
            <a:lvl7pPr marL="914400" marR="0" indent="0" algn="l" rtl="0">
              <a:spcBef>
                <a:spcPts val="0"/>
              </a:spcBef>
              <a:spcAft>
                <a:spcPts val="0"/>
              </a:spcAft>
              <a:defRPr/>
            </a:lvl7pPr>
            <a:lvl8pPr marL="1371600" marR="0" indent="0" algn="l" rtl="0">
              <a:spcBef>
                <a:spcPts val="0"/>
              </a:spcBef>
              <a:spcAft>
                <a:spcPts val="0"/>
              </a:spcAft>
              <a:defRPr/>
            </a:lvl8pPr>
            <a:lvl9pPr marL="1828800" marR="0" indent="0" algn="l" rtl="0"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endParaRPr/>
          </a:p>
        </p:txBody>
      </p:sp>
      <p:sp>
        <p:nvSpPr>
          <p:cNvPr id="115" name="Shape 115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indent="-1397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•"/>
              <a:defRPr/>
            </a:lvl1pPr>
            <a:lvl2pPr marL="742950" marR="0" indent="-10795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–"/>
              <a:defRPr/>
            </a:lvl2pPr>
            <a:lvl3pPr marL="1143000" marR="0" indent="-762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•"/>
              <a:defRPr/>
            </a:lvl3pPr>
            <a:lvl4pPr marL="1600200" marR="0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–"/>
              <a:defRPr/>
            </a:lvl4pPr>
            <a:lvl5pPr marL="2057400" marR="0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»"/>
              <a:defRPr/>
            </a:lvl5pPr>
            <a:lvl6pPr marL="2514600" marR="0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»"/>
              <a:defRPr/>
            </a:lvl6pPr>
            <a:lvl7pPr marL="2971800" marR="0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»"/>
              <a:defRPr/>
            </a:lvl7pPr>
            <a:lvl8pPr marL="3429000" marR="0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»"/>
              <a:defRPr/>
            </a:lvl8pPr>
            <a:lvl9pPr marL="3886200" marR="0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»"/>
              <a:defRPr/>
            </a:lvl9pPr>
          </a:lstStyle>
          <a:p>
            <a:endParaRPr/>
          </a:p>
        </p:txBody>
      </p:sp>
      <p:sp>
        <p:nvSpPr>
          <p:cNvPr id="116" name="Shape 116"/>
          <p:cNvSpPr txBox="1">
            <a:spLocks noGrp="1"/>
          </p:cNvSpPr>
          <p:nvPr>
            <p:ph type="ftr" idx="11"/>
          </p:nvPr>
        </p:nvSpPr>
        <p:spPr>
          <a:xfrm>
            <a:off x="1295400" y="6534150"/>
            <a:ext cx="6781800" cy="4762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70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pic>
        <p:nvPicPr>
          <p:cNvPr id="117" name="Shape 117"/>
          <p:cNvPicPr preferRelativeResize="0"/>
          <p:nvPr/>
        </p:nvPicPr>
        <p:blipFill rotWithShape="1">
          <a:blip r:embed="rId13">
            <a:alphaModFix/>
          </a:blip>
          <a:srcRect/>
          <a:stretch/>
        </p:blipFill>
        <p:spPr>
          <a:xfrm>
            <a:off x="0" y="762000"/>
            <a:ext cx="8153399" cy="80962"/>
          </a:xfrm>
          <a:prstGeom prst="rect">
            <a:avLst/>
          </a:prstGeom>
          <a:noFill/>
          <a:ln>
            <a:noFill/>
          </a:ln>
        </p:spPr>
      </p:pic>
      <p:pic>
        <p:nvPicPr>
          <p:cNvPr id="118" name="Shape 118"/>
          <p:cNvPicPr preferRelativeResize="0"/>
          <p:nvPr/>
        </p:nvPicPr>
        <p:blipFill rotWithShape="1">
          <a:blip r:embed="rId13">
            <a:alphaModFix/>
          </a:blip>
          <a:srcRect/>
          <a:stretch/>
        </p:blipFill>
        <p:spPr>
          <a:xfrm>
            <a:off x="0" y="6400800"/>
            <a:ext cx="9144000" cy="76199"/>
          </a:xfrm>
          <a:prstGeom prst="rect">
            <a:avLst/>
          </a:prstGeom>
          <a:noFill/>
          <a:ln>
            <a:noFill/>
          </a:ln>
        </p:spPr>
      </p:pic>
      <p:pic>
        <p:nvPicPr>
          <p:cNvPr id="119" name="Shape 119"/>
          <p:cNvPicPr preferRelativeResize="0"/>
          <p:nvPr/>
        </p:nvPicPr>
        <p:blipFill rotWithShape="1">
          <a:blip r:embed="rId14">
            <a:alphaModFix/>
          </a:blip>
          <a:srcRect/>
          <a:stretch/>
        </p:blipFill>
        <p:spPr>
          <a:xfrm>
            <a:off x="8153400" y="76200"/>
            <a:ext cx="927100" cy="1752600"/>
          </a:xfrm>
          <a:prstGeom prst="rect">
            <a:avLst/>
          </a:prstGeom>
          <a:noFill/>
          <a:ln>
            <a:noFill/>
          </a:ln>
        </p:spPr>
      </p:pic>
      <p:sp>
        <p:nvSpPr>
          <p:cNvPr id="120" name="Shape 120"/>
          <p:cNvSpPr txBox="1"/>
          <p:nvPr/>
        </p:nvSpPr>
        <p:spPr>
          <a:xfrm>
            <a:off x="381000" y="1219200"/>
            <a:ext cx="7543800" cy="366713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1" name="Shape 121"/>
          <p:cNvSpPr txBox="1"/>
          <p:nvPr/>
        </p:nvSpPr>
        <p:spPr>
          <a:xfrm>
            <a:off x="1600200" y="2362200"/>
            <a:ext cx="3429000" cy="366713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  <p:sldLayoutId id="2147483669" r:id="rId4"/>
    <p:sldLayoutId id="2147483670" r:id="rId5"/>
    <p:sldLayoutId id="2147483671" r:id="rId6"/>
    <p:sldLayoutId id="2147483672" r:id="rId7"/>
    <p:sldLayoutId id="2147483673" r:id="rId8"/>
    <p:sldLayoutId id="2147483674" r:id="rId9"/>
    <p:sldLayoutId id="2147483675" r:id="rId10"/>
    <p:sldLayoutId id="2147483676" r:id="rId11"/>
  </p:sldLayoutIdLst>
  <p:hf sldNum="0" hdr="0" ftr="0" dt="0"/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doi.gov/diversity/8major2.htm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customXml" Target="../ink/ink10.xml"/><Relationship Id="rId7" Type="http://schemas.openxmlformats.org/officeDocument/2006/relationships/customXml" Target="../ink/ink12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6.png"/><Relationship Id="rId5" Type="http://schemas.openxmlformats.org/officeDocument/2006/relationships/customXml" Target="../ink/ink11.xml"/><Relationship Id="rId4" Type="http://schemas.openxmlformats.org/officeDocument/2006/relationships/image" Target="../media/image15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ustomXml" Target="../ink/ink13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workhelp.org/joomla/content/view/284/" TargetMode="Externa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9.png"/><Relationship Id="rId4" Type="http://schemas.openxmlformats.org/officeDocument/2006/relationships/customXml" Target="../ink/ink1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ustomXml" Target="../ink/ink15.xm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0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customXml" Target="../ink/ink16.xm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1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.png"/><Relationship Id="rId5" Type="http://schemas.openxmlformats.org/officeDocument/2006/relationships/customXml" Target="../ink/ink2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9.png"/><Relationship Id="rId4" Type="http://schemas.openxmlformats.org/officeDocument/2006/relationships/customXml" Target="../ink/ink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heritage.org/index/Ranking.aspx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5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ustomXml" Target="../ink/ink6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2.png"/><Relationship Id="rId5" Type="http://schemas.openxmlformats.org/officeDocument/2006/relationships/customXml" Target="../ink/ink7.xml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ustomXml" Target="../ink/ink8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4.png"/><Relationship Id="rId5" Type="http://schemas.openxmlformats.org/officeDocument/2006/relationships/customXml" Target="../ink/ink9.xml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Shape 172"/>
          <p:cNvSpPr txBox="1">
            <a:spLocks noGrp="1"/>
          </p:cNvSpPr>
          <p:nvPr>
            <p:ph type="subTitle" idx="1"/>
          </p:nvPr>
        </p:nvSpPr>
        <p:spPr>
          <a:xfrm>
            <a:off x="2286000" y="3124200"/>
            <a:ext cx="5791200" cy="12191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76923C"/>
              </a:buClr>
              <a:buSzPct val="25000"/>
              <a:buFont typeface="Times New Roman"/>
              <a:buNone/>
            </a:pPr>
            <a:r>
              <a:rPr lang="en-US" sz="2400" b="1" i="0" u="none" strike="noStrike" cap="none" baseline="0">
                <a:solidFill>
                  <a:srgbClr val="76923C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Chapter 1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76923C"/>
              </a:buClr>
              <a:buSzPct val="25000"/>
              <a:buFont typeface="Times New Roman"/>
              <a:buNone/>
            </a:pPr>
            <a:r>
              <a:rPr lang="en-US" sz="2400" b="1" i="0" u="none" strike="noStrike" cap="none" baseline="0">
                <a:solidFill>
                  <a:srgbClr val="76923C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HRM in a Changing Environment</a:t>
            </a:r>
          </a:p>
        </p:txBody>
      </p:sp>
    </p:spTree>
  </p:cSld>
  <p:clrMapOvr>
    <a:masterClrMapping/>
  </p:clrMapOvr>
  <p:transition spd="slow">
    <p:cut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Shape 272"/>
          <p:cNvSpPr txBox="1"/>
          <p:nvPr/>
        </p:nvSpPr>
        <p:spPr>
          <a:xfrm>
            <a:off x="1752600" y="700087"/>
            <a:ext cx="5638800" cy="51911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2800" b="1" i="0" u="none" strike="noStrike" cap="none" baseline="0">
                <a:solidFill>
                  <a:srgbClr val="953734"/>
                </a:solidFill>
                <a:latin typeface="Arial"/>
                <a:ea typeface="Arial"/>
                <a:cs typeface="Arial"/>
                <a:sym typeface="Arial"/>
              </a:rPr>
              <a:t>Workforce Diversity</a:t>
            </a:r>
          </a:p>
        </p:txBody>
      </p:sp>
      <p:sp>
        <p:nvSpPr>
          <p:cNvPr id="273" name="Shape 273"/>
          <p:cNvSpPr txBox="1"/>
          <p:nvPr/>
        </p:nvSpPr>
        <p:spPr>
          <a:xfrm>
            <a:off x="381000" y="1219200"/>
            <a:ext cx="7543800" cy="366713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4" name="Shape 274"/>
          <p:cNvSpPr txBox="1"/>
          <p:nvPr/>
        </p:nvSpPr>
        <p:spPr>
          <a:xfrm>
            <a:off x="609600" y="1585912"/>
            <a:ext cx="7543800" cy="3017838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2600" b="1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HRM</a:t>
            </a:r>
            <a:r>
              <a:rPr lang="en-US" sz="2600" b="1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has moved from the melting pot assumption to celebrating workforce diversity.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600" b="1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2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The U.S. Dept. of the Interior’s Web site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2400" b="0" i="0" u="sng" strike="noStrike" cap="none" baseline="0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3"/>
              </a:rPr>
              <a:t>www.doi.gov/diversity/8major2.htm</a:t>
            </a:r>
            <a:r>
              <a:rPr lang="en-US" sz="2400" b="0" i="0" u="none" strike="noStrike" cap="none" baseline="0">
                <a:solidFill>
                  <a:srgbClr val="A85A5A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overviews major U.S. civil rights legislation.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 b="0" i="0" u="none" strike="noStrike" cap="none" baseline="0">
              <a:solidFill>
                <a:schemeClr val="hlink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5" name="Shape 275"/>
          <p:cNvSpPr/>
          <p:nvPr/>
        </p:nvSpPr>
        <p:spPr>
          <a:xfrm>
            <a:off x="457200" y="4191000"/>
            <a:ext cx="8229600" cy="2057400"/>
          </a:xfrm>
          <a:prstGeom prst="rect">
            <a:avLst/>
          </a:prstGeom>
          <a:solidFill>
            <a:srgbClr val="B22626"/>
          </a:solidFill>
          <a:ln w="9525" cap="flat">
            <a:solidFill>
              <a:srgbClr val="E6E6C2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2400" b="0" i="0" u="none" strike="noStrike" cap="none" baseline="0">
                <a:solidFill>
                  <a:srgbClr val="E6E6C2"/>
                </a:solidFill>
                <a:latin typeface="Arial"/>
                <a:ea typeface="Arial"/>
                <a:cs typeface="Arial"/>
                <a:sym typeface="Arial"/>
              </a:rPr>
              <a:t>The Civil Rights Acts of 1964 and 1991</a:t>
            </a: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2400" b="0" i="0" u="none" strike="noStrike" cap="none" baseline="0">
                <a:solidFill>
                  <a:srgbClr val="E6E6C2"/>
                </a:solidFill>
                <a:latin typeface="Arial"/>
                <a:ea typeface="Arial"/>
                <a:cs typeface="Arial"/>
                <a:sym typeface="Arial"/>
              </a:rPr>
              <a:t>Equal Pay Act of 1963</a:t>
            </a: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2400" b="0" i="0" u="none" strike="noStrike" cap="none" baseline="0">
                <a:solidFill>
                  <a:srgbClr val="E6E6C2"/>
                </a:solidFill>
                <a:latin typeface="Arial"/>
                <a:ea typeface="Arial"/>
                <a:cs typeface="Arial"/>
                <a:sym typeface="Arial"/>
              </a:rPr>
              <a:t>Americans with Disabilities Act of 1990</a:t>
            </a: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2400" b="0" i="0" u="none" strike="noStrike" cap="none" baseline="0">
                <a:solidFill>
                  <a:srgbClr val="E6E6C2"/>
                </a:solidFill>
                <a:latin typeface="Arial"/>
                <a:ea typeface="Arial"/>
                <a:cs typeface="Arial"/>
                <a:sym typeface="Arial"/>
              </a:rPr>
              <a:t>The Age Discrimination in Employment Act</a:t>
            </a: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2400" b="0" i="0" u="none" strike="noStrike" cap="none" baseline="0">
                <a:solidFill>
                  <a:srgbClr val="E6E6C2"/>
                </a:solidFill>
                <a:latin typeface="Arial"/>
                <a:ea typeface="Arial"/>
                <a:cs typeface="Arial"/>
                <a:sym typeface="Arial"/>
              </a:rPr>
              <a:t>The Rehabilitation Act</a:t>
            </a:r>
          </a:p>
        </p:txBody>
      </p:sp>
    </p:spTree>
  </p:cSld>
  <p:clrMapOvr>
    <a:masterClrMapping/>
  </p:clrMapOvr>
  <p:transition spd="slow">
    <p:cut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" name="Shape 281"/>
          <p:cNvSpPr txBox="1"/>
          <p:nvPr/>
        </p:nvSpPr>
        <p:spPr>
          <a:xfrm>
            <a:off x="1752600" y="700087"/>
            <a:ext cx="5638800" cy="51911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2800" b="1" i="0" u="none" strike="noStrike" cap="none" baseline="0">
                <a:solidFill>
                  <a:srgbClr val="953734"/>
                </a:solidFill>
                <a:latin typeface="Arial"/>
                <a:ea typeface="Arial"/>
                <a:cs typeface="Arial"/>
                <a:sym typeface="Arial"/>
              </a:rPr>
              <a:t>Workforce Diversity</a:t>
            </a:r>
          </a:p>
        </p:txBody>
      </p:sp>
      <p:sp>
        <p:nvSpPr>
          <p:cNvPr id="282" name="Shape 282"/>
          <p:cNvSpPr txBox="1"/>
          <p:nvPr/>
        </p:nvSpPr>
        <p:spPr>
          <a:xfrm>
            <a:off x="381000" y="1219200"/>
            <a:ext cx="7543800" cy="366713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3" name="Shape 283"/>
          <p:cNvSpPr txBox="1"/>
          <p:nvPr/>
        </p:nvSpPr>
        <p:spPr>
          <a:xfrm>
            <a:off x="990600" y="1585912"/>
            <a:ext cx="7696199" cy="28702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2600" b="1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Today’s workers want a healthy work/life balance.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600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26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They 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➢"/>
            </a:pPr>
            <a:r>
              <a:rPr lang="en-US" sz="26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can work any time, from almost anywhere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➢"/>
            </a:pPr>
            <a:r>
              <a:rPr lang="en-US" sz="26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work more than 40 hours per week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➢"/>
            </a:pPr>
            <a:r>
              <a:rPr lang="en-US" sz="26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are part of a dual-income household</a:t>
            </a:r>
            <a:r>
              <a:rPr lang="en-US" sz="2600" b="0" i="0" u="none" strike="noStrike" cap="none" baseline="0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</a:p>
        </p:txBody>
      </p:sp>
      <p:sp>
        <p:nvSpPr>
          <p:cNvPr id="284" name="Shape 284"/>
          <p:cNvSpPr/>
          <p:nvPr/>
        </p:nvSpPr>
        <p:spPr>
          <a:xfrm>
            <a:off x="1981200" y="4495800"/>
            <a:ext cx="4876799" cy="1828800"/>
          </a:xfrm>
          <a:prstGeom prst="ellipse">
            <a:avLst/>
          </a:prstGeom>
          <a:solidFill>
            <a:srgbClr val="B22626"/>
          </a:solidFill>
          <a:ln w="9525" cap="flat">
            <a:solidFill>
              <a:srgbClr val="B22626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2000" b="0" i="0" u="none" strike="noStrike" cap="none" baseline="0">
                <a:solidFill>
                  <a:srgbClr val="E6E6C2"/>
                </a:solidFill>
                <a:latin typeface="Arial"/>
                <a:ea typeface="Arial"/>
                <a:cs typeface="Arial"/>
                <a:sym typeface="Arial"/>
              </a:rPr>
              <a:t>#1 reason </a:t>
            </a: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2000" b="0" i="0" u="none" strike="noStrike" cap="none" baseline="0">
                <a:solidFill>
                  <a:srgbClr val="E6E6C2"/>
                </a:solidFill>
                <a:latin typeface="Arial"/>
                <a:ea typeface="Arial"/>
                <a:cs typeface="Arial"/>
                <a:sym typeface="Arial"/>
              </a:rPr>
              <a:t>for leaving a company: </a:t>
            </a: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2000" b="0" i="1" u="none" strike="noStrike" cap="none" baseline="0">
                <a:solidFill>
                  <a:srgbClr val="E6E6C2"/>
                </a:solidFill>
                <a:latin typeface="Arial"/>
                <a:ea typeface="Arial"/>
                <a:cs typeface="Arial"/>
                <a:sym typeface="Arial"/>
              </a:rPr>
              <a:t>lack of work schedule flexibility</a:t>
            </a: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7468881" y="3780424"/>
              <a:ext cx="1344960" cy="126048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7444761" y="3732539"/>
                <a:ext cx="1392480" cy="1356249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4" name="Ink 3"/>
              <p14:cNvContentPartPr/>
              <p14:nvPr/>
            </p14:nvContentPartPr>
            <p14:xfrm>
              <a:off x="606801" y="4548904"/>
              <a:ext cx="1375680" cy="189816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582679" y="4501027"/>
                <a:ext cx="1423204" cy="1993914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7">
            <p14:nvContentPartPr>
              <p14:cNvPr id="5" name="Ink 4"/>
              <p14:cNvContentPartPr/>
              <p14:nvPr/>
            </p14:nvContentPartPr>
            <p14:xfrm>
              <a:off x="6662001" y="4587304"/>
              <a:ext cx="1145280" cy="1475520"/>
            </p14:xfrm>
          </p:contentPart>
        </mc:Choice>
        <mc:Fallback>
          <p:pic>
            <p:nvPicPr>
              <p:cNvPr id="5" name="Ink 4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6637878" y="4539428"/>
                <a:ext cx="1192805" cy="1571272"/>
              </a:xfrm>
              <a:prstGeom prst="rect">
                <a:avLst/>
              </a:prstGeom>
            </p:spPr>
          </p:pic>
        </mc:Fallback>
      </mc:AlternateContent>
    </p:spTree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" name="Shape 290"/>
          <p:cNvSpPr txBox="1"/>
          <p:nvPr/>
        </p:nvSpPr>
        <p:spPr>
          <a:xfrm>
            <a:off x="1866900" y="700087"/>
            <a:ext cx="5638800" cy="51911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2800" b="1" i="0" u="none" strike="noStrike" cap="none" baseline="0">
                <a:solidFill>
                  <a:srgbClr val="953734"/>
                </a:solidFill>
                <a:latin typeface="Arial"/>
                <a:ea typeface="Arial"/>
                <a:cs typeface="Arial"/>
                <a:sym typeface="Arial"/>
              </a:rPr>
              <a:t>The Labor Supply</a:t>
            </a:r>
          </a:p>
        </p:txBody>
      </p:sp>
      <p:sp>
        <p:nvSpPr>
          <p:cNvPr id="291" name="Shape 291"/>
          <p:cNvSpPr txBox="1"/>
          <p:nvPr/>
        </p:nvSpPr>
        <p:spPr>
          <a:xfrm>
            <a:off x="381000" y="1219200"/>
            <a:ext cx="7543800" cy="366713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2" name="Shape 292"/>
          <p:cNvSpPr txBox="1"/>
          <p:nvPr/>
        </p:nvSpPr>
        <p:spPr>
          <a:xfrm>
            <a:off x="914400" y="1606695"/>
            <a:ext cx="7543800" cy="448786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2600" b="1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HR</a:t>
            </a:r>
            <a:r>
              <a:rPr lang="en-US" sz="2600" b="1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managers monitor the labor supply.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600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26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Trend is to </a:t>
            </a:r>
            <a:r>
              <a:rPr lang="en-US" sz="2600" b="0" i="1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rightsize</a:t>
            </a:r>
            <a:r>
              <a:rPr lang="en-US" sz="26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: fit company goals to workforce numbers.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600" b="0" i="0" u="none" strike="noStrike" cap="none" baseline="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26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For agility, companies build a contingent workforce of:</a:t>
            </a:r>
            <a:br>
              <a:rPr lang="en-US" sz="26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endParaRPr lang="en-US" sz="2600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➢"/>
            </a:pPr>
            <a:r>
              <a:rPr lang="en-US" sz="26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part-time workers 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➢"/>
            </a:pPr>
            <a:r>
              <a:rPr lang="en-US" sz="26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temporary workers 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➢"/>
            </a:pPr>
            <a:r>
              <a:rPr lang="en-US" sz="26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contract workers</a:t>
            </a:r>
            <a:r>
              <a:rPr lang="en-US" sz="2600" b="0" i="0" u="none" strike="noStrike" cap="none" baseline="0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 spd="slow">
    <p:cut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8" name="Shape 298"/>
          <p:cNvSpPr txBox="1"/>
          <p:nvPr/>
        </p:nvSpPr>
        <p:spPr>
          <a:xfrm>
            <a:off x="1600200" y="747712"/>
            <a:ext cx="7467600" cy="51911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2800" b="1" i="0" u="none" strike="noStrike" cap="none" baseline="0">
                <a:solidFill>
                  <a:srgbClr val="953734"/>
                </a:solidFill>
                <a:latin typeface="Arial"/>
                <a:ea typeface="Arial"/>
                <a:cs typeface="Arial"/>
                <a:sym typeface="Arial"/>
              </a:rPr>
              <a:t>Continuous Improvement Programs</a:t>
            </a:r>
          </a:p>
        </p:txBody>
      </p:sp>
      <p:sp>
        <p:nvSpPr>
          <p:cNvPr id="299" name="Shape 299"/>
          <p:cNvSpPr txBox="1"/>
          <p:nvPr/>
        </p:nvSpPr>
        <p:spPr>
          <a:xfrm>
            <a:off x="685800" y="5638800"/>
            <a:ext cx="8153399" cy="70167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2000" b="1" i="1" u="none" strike="noStrike" cap="none" baseline="0">
                <a:solidFill>
                  <a:srgbClr val="B22626"/>
                </a:solidFill>
                <a:latin typeface="Arial"/>
                <a:ea typeface="Arial"/>
                <a:cs typeface="Arial"/>
                <a:sym typeface="Arial"/>
              </a:rPr>
              <a:t>HR</a:t>
            </a:r>
            <a:r>
              <a:rPr lang="en-US" sz="2000" b="0" i="1" u="none" strike="noStrike" cap="none" baseline="0">
                <a:solidFill>
                  <a:srgbClr val="B22626"/>
                </a:solidFill>
                <a:latin typeface="Arial"/>
                <a:ea typeface="Arial"/>
                <a:cs typeface="Arial"/>
                <a:sym typeface="Arial"/>
              </a:rPr>
              <a:t> managers help workers adapt to continuous improvement changes through retraining, providing answers, and monitoring expectations.</a:t>
            </a:r>
          </a:p>
        </p:txBody>
      </p:sp>
      <p:cxnSp>
        <p:nvCxnSpPr>
          <p:cNvPr id="300" name="Shape 300"/>
          <p:cNvCxnSpPr/>
          <p:nvPr/>
        </p:nvCxnSpPr>
        <p:spPr>
          <a:xfrm flipH="1">
            <a:off x="6095999" y="3886200"/>
            <a:ext cx="228600" cy="695325"/>
          </a:xfrm>
          <a:prstGeom prst="straightConnector1">
            <a:avLst/>
          </a:prstGeom>
          <a:noFill/>
          <a:ln w="9525" cap="flat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301" name="Shape 301"/>
          <p:cNvCxnSpPr/>
          <p:nvPr/>
        </p:nvCxnSpPr>
        <p:spPr>
          <a:xfrm rot="10800000">
            <a:off x="4114799" y="5018087"/>
            <a:ext cx="762000" cy="0"/>
          </a:xfrm>
          <a:prstGeom prst="straightConnector1">
            <a:avLst/>
          </a:prstGeom>
          <a:noFill/>
          <a:ln w="9525" cap="flat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302" name="Shape 302"/>
          <p:cNvCxnSpPr/>
          <p:nvPr/>
        </p:nvCxnSpPr>
        <p:spPr>
          <a:xfrm rot="10800000">
            <a:off x="2590799" y="3505200"/>
            <a:ext cx="457200" cy="990599"/>
          </a:xfrm>
          <a:prstGeom prst="straightConnector1">
            <a:avLst/>
          </a:prstGeom>
          <a:noFill/>
          <a:ln w="9525" cap="flat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303" name="Shape 303"/>
          <p:cNvSpPr txBox="1"/>
          <p:nvPr/>
        </p:nvSpPr>
        <p:spPr>
          <a:xfrm>
            <a:off x="3429000" y="3124200"/>
            <a:ext cx="2209799" cy="109696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22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continuous improvement components</a:t>
            </a:r>
          </a:p>
        </p:txBody>
      </p:sp>
      <p:cxnSp>
        <p:nvCxnSpPr>
          <p:cNvPr id="304" name="Shape 304"/>
          <p:cNvCxnSpPr/>
          <p:nvPr/>
        </p:nvCxnSpPr>
        <p:spPr>
          <a:xfrm rot="10800000" flipH="1">
            <a:off x="3200400" y="2378075"/>
            <a:ext cx="609599" cy="465138"/>
          </a:xfrm>
          <a:prstGeom prst="straightConnector1">
            <a:avLst/>
          </a:prstGeom>
          <a:noFill/>
          <a:ln w="9525" cap="flat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305" name="Shape 305"/>
          <p:cNvCxnSpPr/>
          <p:nvPr/>
        </p:nvCxnSpPr>
        <p:spPr>
          <a:xfrm>
            <a:off x="5181600" y="2286000"/>
            <a:ext cx="762000" cy="465138"/>
          </a:xfrm>
          <a:prstGeom prst="straightConnector1">
            <a:avLst/>
          </a:prstGeom>
          <a:noFill/>
          <a:ln w="9525" cap="flat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306" name="Shape 306"/>
          <p:cNvSpPr/>
          <p:nvPr/>
        </p:nvSpPr>
        <p:spPr>
          <a:xfrm>
            <a:off x="1905000" y="2667000"/>
            <a:ext cx="1600199" cy="1241425"/>
          </a:xfrm>
          <a:prstGeom prst="ellipse">
            <a:avLst/>
          </a:prstGeom>
          <a:solidFill>
            <a:srgbClr val="B22626"/>
          </a:solidFill>
          <a:ln w="9525" cap="flat">
            <a:solidFill>
              <a:srgbClr val="B22626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1600" b="1" i="0" u="none" strike="noStrike" cap="none" baseline="0">
                <a:solidFill>
                  <a:srgbClr val="E6E6C2"/>
                </a:solidFill>
                <a:latin typeface="Arial"/>
                <a:ea typeface="Arial"/>
                <a:cs typeface="Arial"/>
                <a:sym typeface="Arial"/>
              </a:rPr>
              <a:t>empowerment </a:t>
            </a: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1600" b="1" i="0" u="none" strike="noStrike" cap="none" baseline="0">
                <a:solidFill>
                  <a:srgbClr val="E6E6C2"/>
                </a:solidFill>
                <a:latin typeface="Arial"/>
                <a:ea typeface="Arial"/>
                <a:cs typeface="Arial"/>
                <a:sym typeface="Arial"/>
              </a:rPr>
              <a:t>of employees</a:t>
            </a:r>
          </a:p>
        </p:txBody>
      </p:sp>
      <p:sp>
        <p:nvSpPr>
          <p:cNvPr id="307" name="Shape 307"/>
          <p:cNvSpPr/>
          <p:nvPr/>
        </p:nvSpPr>
        <p:spPr>
          <a:xfrm>
            <a:off x="2514600" y="4419600"/>
            <a:ext cx="1600199" cy="1241425"/>
          </a:xfrm>
          <a:prstGeom prst="ellipse">
            <a:avLst/>
          </a:prstGeom>
          <a:solidFill>
            <a:srgbClr val="B22626"/>
          </a:solidFill>
          <a:ln w="9525" cap="flat">
            <a:solidFill>
              <a:srgbClr val="B22626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1600" b="1" i="0" u="none" strike="noStrike" cap="none" baseline="0">
                <a:solidFill>
                  <a:srgbClr val="E6E6C2"/>
                </a:solidFill>
                <a:latin typeface="Arial"/>
                <a:ea typeface="Arial"/>
                <a:cs typeface="Arial"/>
                <a:sym typeface="Arial"/>
              </a:rPr>
              <a:t>accurate </a:t>
            </a: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1600" b="1" i="0" u="none" strike="noStrike" cap="none" baseline="0">
                <a:solidFill>
                  <a:srgbClr val="E6E6C2"/>
                </a:solidFill>
                <a:latin typeface="Arial"/>
                <a:ea typeface="Arial"/>
                <a:cs typeface="Arial"/>
                <a:sym typeface="Arial"/>
              </a:rPr>
              <a:t>measurement</a:t>
            </a:r>
          </a:p>
        </p:txBody>
      </p:sp>
      <p:sp>
        <p:nvSpPr>
          <p:cNvPr id="308" name="Shape 308"/>
          <p:cNvSpPr/>
          <p:nvPr/>
        </p:nvSpPr>
        <p:spPr>
          <a:xfrm>
            <a:off x="4876800" y="4419600"/>
            <a:ext cx="1600199" cy="1241425"/>
          </a:xfrm>
          <a:prstGeom prst="ellipse">
            <a:avLst/>
          </a:prstGeom>
          <a:solidFill>
            <a:srgbClr val="B22626"/>
          </a:solidFill>
          <a:ln w="9525" cap="flat">
            <a:solidFill>
              <a:srgbClr val="B22626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1600" b="1" i="0" u="none" strike="noStrike" cap="none" baseline="0">
                <a:solidFill>
                  <a:srgbClr val="E6E6C2"/>
                </a:solidFill>
                <a:latin typeface="Arial"/>
                <a:ea typeface="Arial"/>
                <a:cs typeface="Arial"/>
                <a:sym typeface="Arial"/>
              </a:rPr>
              <a:t>concern for </a:t>
            </a: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1600" b="1" i="0" u="none" strike="noStrike" cap="none" baseline="0">
                <a:solidFill>
                  <a:srgbClr val="E6E6C2"/>
                </a:solidFill>
                <a:latin typeface="Arial"/>
                <a:ea typeface="Arial"/>
                <a:cs typeface="Arial"/>
                <a:sym typeface="Arial"/>
              </a:rPr>
              <a:t>total quality</a:t>
            </a:r>
          </a:p>
        </p:txBody>
      </p:sp>
      <p:sp>
        <p:nvSpPr>
          <p:cNvPr id="309" name="Shape 309"/>
          <p:cNvSpPr/>
          <p:nvPr/>
        </p:nvSpPr>
        <p:spPr>
          <a:xfrm>
            <a:off x="3733800" y="1524000"/>
            <a:ext cx="1600199" cy="1241425"/>
          </a:xfrm>
          <a:prstGeom prst="ellipse">
            <a:avLst/>
          </a:prstGeom>
          <a:solidFill>
            <a:srgbClr val="B22626"/>
          </a:solidFill>
          <a:ln w="9525" cap="flat">
            <a:solidFill>
              <a:srgbClr val="B22626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1600" b="1" i="0" u="none" strike="noStrike" cap="none" baseline="0">
                <a:solidFill>
                  <a:srgbClr val="E6E6C2"/>
                </a:solidFill>
                <a:latin typeface="Arial"/>
                <a:ea typeface="Arial"/>
                <a:cs typeface="Arial"/>
                <a:sym typeface="Arial"/>
              </a:rPr>
              <a:t>focus</a:t>
            </a: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1600" b="1" i="0" u="none" strike="noStrike" cap="none" baseline="0">
                <a:solidFill>
                  <a:srgbClr val="E6E6C2"/>
                </a:solidFill>
                <a:latin typeface="Arial"/>
                <a:ea typeface="Arial"/>
                <a:cs typeface="Arial"/>
                <a:sym typeface="Arial"/>
              </a:rPr>
              <a:t>on</a:t>
            </a: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1600" b="1" i="0" u="none" strike="noStrike" cap="none" baseline="0">
                <a:solidFill>
                  <a:srgbClr val="E6E6C2"/>
                </a:solidFill>
                <a:latin typeface="Arial"/>
                <a:ea typeface="Arial"/>
                <a:cs typeface="Arial"/>
                <a:sym typeface="Arial"/>
              </a:rPr>
              <a:t>customer</a:t>
            </a: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800" b="1" i="0" u="none" strike="noStrike" cap="none" baseline="0">
              <a:solidFill>
                <a:srgbClr val="E6E6C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0" name="Shape 310"/>
          <p:cNvSpPr/>
          <p:nvPr/>
        </p:nvSpPr>
        <p:spPr>
          <a:xfrm>
            <a:off x="5562600" y="2667000"/>
            <a:ext cx="1676399" cy="1241425"/>
          </a:xfrm>
          <a:prstGeom prst="ellipse">
            <a:avLst/>
          </a:prstGeom>
          <a:solidFill>
            <a:srgbClr val="B22626"/>
          </a:solidFill>
          <a:ln w="9525" cap="flat">
            <a:solidFill>
              <a:srgbClr val="B22626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1600" b="1" i="0" u="none" strike="noStrike" cap="none" baseline="0">
                <a:solidFill>
                  <a:srgbClr val="E6E6C2"/>
                </a:solidFill>
                <a:latin typeface="Arial"/>
                <a:ea typeface="Arial"/>
                <a:cs typeface="Arial"/>
                <a:sym typeface="Arial"/>
              </a:rPr>
              <a:t>concern for</a:t>
            </a: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1600" b="1" i="0" u="none" strike="noStrike" cap="none" baseline="0">
                <a:solidFill>
                  <a:srgbClr val="E6E6C2"/>
                </a:solidFill>
                <a:latin typeface="Arial"/>
                <a:ea typeface="Arial"/>
                <a:cs typeface="Arial"/>
                <a:sym typeface="Arial"/>
              </a:rPr>
              <a:t>continuous</a:t>
            </a: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1600" b="1" i="0" u="none" strike="noStrike" cap="none" baseline="0">
                <a:solidFill>
                  <a:srgbClr val="E6E6C2"/>
                </a:solidFill>
                <a:latin typeface="Arial"/>
                <a:ea typeface="Arial"/>
                <a:cs typeface="Arial"/>
                <a:sym typeface="Arial"/>
              </a:rPr>
              <a:t>improvement</a:t>
            </a: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800" b="1" i="0" u="none" strike="noStrike" cap="none" baseline="0">
              <a:solidFill>
                <a:srgbClr val="E6E6C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6569841" y="1313944"/>
              <a:ext cx="1498560" cy="125280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545723" y="1266064"/>
                <a:ext cx="1546076" cy="1348560"/>
              </a:xfrm>
              <a:prstGeom prst="rect">
                <a:avLst/>
              </a:prstGeom>
            </p:spPr>
          </p:pic>
        </mc:Fallback>
      </mc:AlternateContent>
    </p:spTree>
  </p:cSld>
  <p:clrMapOvr>
    <a:masterClrMapping/>
  </p:clrMapOvr>
  <p:transition spd="slow">
    <p:cut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6" name="Shape 316"/>
          <p:cNvSpPr txBox="1"/>
          <p:nvPr/>
        </p:nvSpPr>
        <p:spPr>
          <a:xfrm>
            <a:off x="1752600" y="735154"/>
            <a:ext cx="5638800" cy="51911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2800" b="1" i="0" u="none" strike="noStrike" cap="none" baseline="0">
                <a:solidFill>
                  <a:srgbClr val="953734"/>
                </a:solidFill>
                <a:latin typeface="Arial"/>
                <a:ea typeface="Arial"/>
                <a:cs typeface="Arial"/>
                <a:sym typeface="Arial"/>
              </a:rPr>
              <a:t>Employee Involvement</a:t>
            </a:r>
          </a:p>
        </p:txBody>
      </p:sp>
      <p:sp>
        <p:nvSpPr>
          <p:cNvPr id="317" name="Shape 317"/>
          <p:cNvSpPr txBox="1"/>
          <p:nvPr/>
        </p:nvSpPr>
        <p:spPr>
          <a:xfrm>
            <a:off x="381000" y="1219200"/>
            <a:ext cx="7543800" cy="366713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8" name="Shape 318"/>
          <p:cNvSpPr txBox="1"/>
          <p:nvPr/>
        </p:nvSpPr>
        <p:spPr>
          <a:xfrm>
            <a:off x="381000" y="1736725"/>
            <a:ext cx="7543800" cy="11874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2400" b="1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It’s all about employee </a:t>
            </a:r>
            <a:r>
              <a:rPr lang="en-US" sz="2400" b="1" i="1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empowerment through involvement</a:t>
            </a:r>
            <a:r>
              <a:rPr lang="en-US" sz="2400" b="1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, which increases worker productivity and loyalty.</a:t>
            </a:r>
          </a:p>
        </p:txBody>
      </p:sp>
      <p:sp>
        <p:nvSpPr>
          <p:cNvPr id="319" name="Shape 319"/>
          <p:cNvSpPr txBox="1"/>
          <p:nvPr/>
        </p:nvSpPr>
        <p:spPr>
          <a:xfrm>
            <a:off x="685800" y="5562600"/>
            <a:ext cx="7543800" cy="70167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2000" b="0" i="1" u="none" strike="noStrike" cap="none" baseline="0">
                <a:solidFill>
                  <a:srgbClr val="B22626"/>
                </a:solidFill>
                <a:latin typeface="Arial"/>
                <a:ea typeface="Arial"/>
                <a:cs typeface="Arial"/>
                <a:sym typeface="Arial"/>
              </a:rPr>
              <a:t>See</a:t>
            </a:r>
            <a:r>
              <a:rPr lang="en-US" sz="2000" b="1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000" b="1" i="0" u="sng" strike="noStrike" cap="none" baseline="0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3"/>
              </a:rPr>
              <a:t>http://workhelp.org/joomla/content/view/284/</a:t>
            </a:r>
            <a:r>
              <a:rPr lang="en-US" sz="2000" b="1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000" b="0" i="1" u="none" strike="noStrike" cap="none" baseline="0">
                <a:solidFill>
                  <a:srgbClr val="B22626"/>
                </a:solidFill>
                <a:latin typeface="Arial"/>
                <a:ea typeface="Arial"/>
                <a:cs typeface="Arial"/>
                <a:sym typeface="Arial"/>
              </a:rPr>
              <a:t>for managerial tips on empowering employees.</a:t>
            </a:r>
          </a:p>
        </p:txBody>
      </p:sp>
      <p:sp>
        <p:nvSpPr>
          <p:cNvPr id="320" name="Shape 320"/>
          <p:cNvSpPr/>
          <p:nvPr/>
        </p:nvSpPr>
        <p:spPr>
          <a:xfrm>
            <a:off x="1600200" y="3276600"/>
            <a:ext cx="5638800" cy="1882775"/>
          </a:xfrm>
          <a:prstGeom prst="rect">
            <a:avLst/>
          </a:prstGeom>
          <a:solidFill>
            <a:srgbClr val="B22626"/>
          </a:solidFill>
          <a:ln w="9525" cap="flat">
            <a:solidFill>
              <a:srgbClr val="E6E6C2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2000" b="0" i="0" u="none" strike="noStrike" cap="none" baseline="0">
                <a:solidFill>
                  <a:srgbClr val="E6E6C2"/>
                </a:solidFill>
                <a:latin typeface="Arial"/>
                <a:ea typeface="Arial"/>
                <a:cs typeface="Arial"/>
                <a:sym typeface="Arial"/>
              </a:rPr>
              <a:t>Employee Involvement Concepts</a:t>
            </a: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000" b="0" i="0" u="none" strike="noStrike" cap="none" baseline="0">
              <a:solidFill>
                <a:srgbClr val="E6E6C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2000" b="0" i="0" u="none" strike="noStrike" cap="none" baseline="0">
                <a:solidFill>
                  <a:srgbClr val="E6E6C2"/>
                </a:solidFill>
                <a:latin typeface="Arial"/>
                <a:ea typeface="Arial"/>
                <a:cs typeface="Arial"/>
                <a:sym typeface="Arial"/>
              </a:rPr>
              <a:t>delegation  •  participative management </a:t>
            </a: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2000" b="0" i="0" u="none" strike="noStrike" cap="none" baseline="0">
                <a:solidFill>
                  <a:srgbClr val="E6E6C2"/>
                </a:solidFill>
                <a:latin typeface="Arial"/>
                <a:ea typeface="Arial"/>
                <a:cs typeface="Arial"/>
                <a:sym typeface="Arial"/>
              </a:rPr>
              <a:t>work teams  •  goal setting  •  employer training</a:t>
            </a:r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2" name="Ink 1"/>
              <p14:cNvContentPartPr/>
              <p14:nvPr/>
            </p14:nvContentPartPr>
            <p14:xfrm>
              <a:off x="6531201" y="322504"/>
              <a:ext cx="1660080" cy="153696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6507079" y="274620"/>
                <a:ext cx="1707603" cy="1632727"/>
              </a:xfrm>
              <a:prstGeom prst="rect">
                <a:avLst/>
              </a:prstGeom>
            </p:spPr>
          </p:pic>
        </mc:Fallback>
      </mc:AlternateContent>
    </p:spTree>
  </p:cSld>
  <p:clrMapOvr>
    <a:masterClrMapping/>
  </p:clrMapOvr>
  <p:transition spd="slow">
    <p:cut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6" name="Shape 326"/>
          <p:cNvSpPr txBox="1"/>
          <p:nvPr/>
        </p:nvSpPr>
        <p:spPr>
          <a:xfrm>
            <a:off x="1728355" y="710693"/>
            <a:ext cx="5638800" cy="51911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2800" b="1" i="0" u="none" strike="noStrike" cap="none" baseline="0">
                <a:solidFill>
                  <a:srgbClr val="953734"/>
                </a:solidFill>
                <a:latin typeface="Arial"/>
                <a:ea typeface="Arial"/>
                <a:cs typeface="Arial"/>
                <a:sym typeface="Arial"/>
              </a:rPr>
              <a:t>Other HRM Challenges</a:t>
            </a:r>
          </a:p>
        </p:txBody>
      </p:sp>
      <p:sp>
        <p:nvSpPr>
          <p:cNvPr id="327" name="Shape 327"/>
          <p:cNvSpPr txBox="1"/>
          <p:nvPr/>
        </p:nvSpPr>
        <p:spPr>
          <a:xfrm>
            <a:off x="381000" y="1219200"/>
            <a:ext cx="7543800" cy="366713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8" name="Shape 328"/>
          <p:cNvSpPr txBox="1"/>
          <p:nvPr/>
        </p:nvSpPr>
        <p:spPr>
          <a:xfrm>
            <a:off x="762000" y="1600200"/>
            <a:ext cx="7543800" cy="40608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2600" b="1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Challenges for </a:t>
            </a:r>
            <a:r>
              <a:rPr lang="en-US" sz="2600" b="1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HRM: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600" b="1" i="0" u="none" strike="noStrike" cap="none" baseline="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➢"/>
            </a:pPr>
            <a:r>
              <a:rPr lang="en-US" sz="26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The recession has brought layoffs and low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lang="en-US" sz="26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   morale.</a:t>
            </a:r>
          </a:p>
          <a:p>
            <a:pPr marL="0" marR="0" lvl="0" indent="1651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 sz="2600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➢"/>
            </a:pPr>
            <a:r>
              <a:rPr lang="en-US" sz="26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Increased offshoring means jobs can move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lang="en-US" sz="26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   overseas, even </a:t>
            </a:r>
            <a:r>
              <a:rPr lang="en-US" sz="26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HR</a:t>
            </a:r>
            <a:r>
              <a:rPr lang="en-US" sz="26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.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 sz="2600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➢"/>
            </a:pPr>
            <a:r>
              <a:rPr lang="en-US" sz="26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Today’s spate of mergers and acquisitions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lang="en-US" sz="26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   increase HR’s role. </a:t>
            </a:r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6431361" y="268744"/>
              <a:ext cx="1713840" cy="119136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407243" y="220859"/>
                <a:ext cx="1761357" cy="1287130"/>
              </a:xfrm>
              <a:prstGeom prst="rect">
                <a:avLst/>
              </a:prstGeom>
            </p:spPr>
          </p:pic>
        </mc:Fallback>
      </mc:AlternateContent>
    </p:spTree>
  </p:cSld>
  <p:clrMapOvr>
    <a:masterClrMapping/>
  </p:clrMapOvr>
  <p:transition spd="slow">
    <p:cut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4" name="Shape 334"/>
          <p:cNvSpPr txBox="1"/>
          <p:nvPr/>
        </p:nvSpPr>
        <p:spPr>
          <a:xfrm>
            <a:off x="1828800" y="665450"/>
            <a:ext cx="5638800" cy="51911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2800" b="1" i="0" u="none" strike="noStrike" cap="none" baseline="0">
                <a:solidFill>
                  <a:srgbClr val="953734"/>
                </a:solidFill>
                <a:latin typeface="Arial"/>
                <a:ea typeface="Arial"/>
                <a:cs typeface="Arial"/>
                <a:sym typeface="Arial"/>
              </a:rPr>
              <a:t>A Look at Ethics</a:t>
            </a:r>
          </a:p>
        </p:txBody>
      </p:sp>
      <p:sp>
        <p:nvSpPr>
          <p:cNvPr id="335" name="Shape 335"/>
          <p:cNvSpPr txBox="1"/>
          <p:nvPr/>
        </p:nvSpPr>
        <p:spPr>
          <a:xfrm>
            <a:off x="381000" y="1219200"/>
            <a:ext cx="7543800" cy="366713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36" name="Shape 336"/>
          <p:cNvSpPr txBox="1"/>
          <p:nvPr/>
        </p:nvSpPr>
        <p:spPr>
          <a:xfrm>
            <a:off x="762000" y="1981200"/>
            <a:ext cx="7543800" cy="24733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2600" b="1" i="0" u="sng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Code of ethics:</a:t>
            </a:r>
            <a:r>
              <a:rPr lang="en-US" sz="2600" b="1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6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 formal statement of an organization’s primary values and the ethical rules it expects members to follow.</a:t>
            </a:r>
            <a:r>
              <a:rPr lang="en-US" sz="2600" b="1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600" b="1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26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HR</a:t>
            </a:r>
            <a:r>
              <a:rPr lang="en-US" sz="26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managers must take part in enforcing ethics rules.</a:t>
            </a:r>
          </a:p>
        </p:txBody>
      </p:sp>
      <p:sp>
        <p:nvSpPr>
          <p:cNvPr id="337" name="Shape 337"/>
          <p:cNvSpPr/>
          <p:nvPr/>
        </p:nvSpPr>
        <p:spPr>
          <a:xfrm>
            <a:off x="1828800" y="4724400"/>
            <a:ext cx="5410200" cy="109696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2200" b="1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Sarbanes-Oxley Act of 2002</a:t>
            </a: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22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Requires proper financial recordkeeping </a:t>
            </a: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22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for public companies</a:t>
            </a:r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5732241" y="307144"/>
              <a:ext cx="1744560" cy="112968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708121" y="259264"/>
                <a:ext cx="1792080" cy="1225440"/>
              </a:xfrm>
              <a:prstGeom prst="rect">
                <a:avLst/>
              </a:prstGeom>
            </p:spPr>
          </p:pic>
        </mc:Fallback>
      </mc:AlternateContent>
    </p:spTree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3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3" name="Shape 343"/>
          <p:cNvSpPr txBox="1">
            <a:spLocks noGrp="1"/>
          </p:cNvSpPr>
          <p:nvPr>
            <p:ph type="title"/>
          </p:nvPr>
        </p:nvSpPr>
        <p:spPr>
          <a:xfrm>
            <a:off x="2057400" y="274637"/>
            <a:ext cx="66294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3600" b="1" i="0" u="none" strike="noStrike" cap="none" baseline="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True or False?</a:t>
            </a:r>
          </a:p>
        </p:txBody>
      </p:sp>
      <p:sp>
        <p:nvSpPr>
          <p:cNvPr id="344" name="Shape 344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7663" marR="0" lvl="0" indent="-4763" algn="l" rtl="0">
              <a:lnSpc>
                <a:spcPct val="80000"/>
              </a:lnSpc>
              <a:spcBef>
                <a:spcPts val="0"/>
              </a:spcBef>
              <a:buClr>
                <a:srgbClr val="4F6128"/>
              </a:buClr>
              <a:buSzPct val="25000"/>
              <a:buFont typeface="Arial"/>
              <a:buNone/>
            </a:pPr>
            <a:r>
              <a:rPr lang="en-US" sz="1500" b="0" i="0" u="none" strike="noStrike" cap="none" baseline="0"/>
              <a:t>1. HRM should assume all countries have the same cultures. </a:t>
            </a:r>
          </a:p>
          <a:p>
            <a:pPr marL="347663" marR="0" lvl="0" indent="-4763" algn="l" rtl="0">
              <a:lnSpc>
                <a:spcPct val="80000"/>
              </a:lnSpc>
              <a:spcBef>
                <a:spcPts val="0"/>
              </a:spcBef>
              <a:buClr>
                <a:srgbClr val="4F6128"/>
              </a:buClr>
              <a:buSzPct val="25000"/>
              <a:buFont typeface="Arial"/>
              <a:buNone/>
            </a:pPr>
            <a:r>
              <a:rPr lang="en-US" sz="1500" b="0" i="0" u="none" strike="noStrike" cap="none" baseline="0">
                <a:solidFill>
                  <a:schemeClr val="dk2"/>
                </a:solidFill>
              </a:rPr>
              <a:t>False!</a:t>
            </a:r>
          </a:p>
          <a:p>
            <a:pPr marL="347663" marR="0" lvl="0" indent="-4763" algn="l" rtl="0">
              <a:lnSpc>
                <a:spcPct val="80000"/>
              </a:lnSpc>
              <a:spcBef>
                <a:spcPts val="0"/>
              </a:spcBef>
              <a:buClr>
                <a:srgbClr val="4F6128"/>
              </a:buClr>
              <a:buFont typeface="Arial"/>
              <a:buNone/>
            </a:pPr>
            <a:endParaRPr sz="650" b="0" i="0" u="none" strike="noStrike" cap="none" baseline="0">
              <a:solidFill>
                <a:schemeClr val="dk2"/>
              </a:solidFill>
            </a:endParaRPr>
          </a:p>
          <a:p>
            <a:pPr marL="347663" marR="0" lvl="0" indent="-4763" algn="l" rtl="0">
              <a:lnSpc>
                <a:spcPct val="80000"/>
              </a:lnSpc>
              <a:spcBef>
                <a:spcPts val="0"/>
              </a:spcBef>
              <a:buClr>
                <a:srgbClr val="4F6128"/>
              </a:buClr>
              <a:buSzPct val="25000"/>
              <a:buFont typeface="Arial"/>
              <a:buNone/>
            </a:pPr>
            <a:r>
              <a:rPr lang="en-US" sz="1500" b="0" i="0" u="none" strike="noStrike" cap="none" baseline="0"/>
              <a:t>2. Technology and information technology have little impact on HRM.</a:t>
            </a:r>
          </a:p>
          <a:p>
            <a:pPr marL="347663" marR="0" lvl="0" indent="-4763" algn="l" rtl="0">
              <a:lnSpc>
                <a:spcPct val="80000"/>
              </a:lnSpc>
              <a:spcBef>
                <a:spcPts val="0"/>
              </a:spcBef>
              <a:buClr>
                <a:srgbClr val="4F6128"/>
              </a:buClr>
              <a:buSzPct val="25000"/>
              <a:buFont typeface="Arial"/>
              <a:buNone/>
            </a:pPr>
            <a:r>
              <a:rPr lang="en-US" sz="1500" b="0" i="0" u="none" strike="noStrike" cap="none" baseline="0">
                <a:solidFill>
                  <a:schemeClr val="dk2"/>
                </a:solidFill>
              </a:rPr>
              <a:t>False!</a:t>
            </a:r>
          </a:p>
          <a:p>
            <a:pPr marL="347663" marR="0" lvl="0" indent="-4763" algn="l" rtl="0">
              <a:lnSpc>
                <a:spcPct val="80000"/>
              </a:lnSpc>
              <a:spcBef>
                <a:spcPts val="0"/>
              </a:spcBef>
              <a:buClr>
                <a:srgbClr val="4F6128"/>
              </a:buClr>
              <a:buFont typeface="Arial"/>
              <a:buNone/>
            </a:pPr>
            <a:endParaRPr sz="650" b="0" i="0" u="none" strike="noStrike" cap="none" baseline="0">
              <a:solidFill>
                <a:schemeClr val="dk2"/>
              </a:solidFill>
            </a:endParaRPr>
          </a:p>
          <a:p>
            <a:pPr marL="347663" marR="0" lvl="0" indent="-4763" algn="l" rtl="0">
              <a:lnSpc>
                <a:spcPct val="80000"/>
              </a:lnSpc>
              <a:spcBef>
                <a:spcPts val="0"/>
              </a:spcBef>
              <a:buClr>
                <a:srgbClr val="4F6128"/>
              </a:buClr>
              <a:buSzPct val="25000"/>
              <a:buFont typeface="Arial"/>
              <a:buNone/>
            </a:pPr>
            <a:r>
              <a:rPr lang="en-US" sz="1500" b="0" i="0" u="none" strike="noStrike" cap="none" baseline="0"/>
              <a:t>3. Today’s workforce is composed of diverse groups.</a:t>
            </a:r>
          </a:p>
          <a:p>
            <a:pPr marL="347663" marR="0" lvl="0" indent="-4763" algn="l" rtl="0">
              <a:lnSpc>
                <a:spcPct val="80000"/>
              </a:lnSpc>
              <a:spcBef>
                <a:spcPts val="0"/>
              </a:spcBef>
              <a:buClr>
                <a:srgbClr val="4F6128"/>
              </a:buClr>
              <a:buSzPct val="25000"/>
              <a:buFont typeface="Arial"/>
              <a:buNone/>
            </a:pPr>
            <a:r>
              <a:rPr lang="en-US" sz="1500" b="0" i="0" u="none" strike="noStrike" cap="none" baseline="0">
                <a:solidFill>
                  <a:schemeClr val="dk2"/>
                </a:solidFill>
              </a:rPr>
              <a:t>True!</a:t>
            </a:r>
          </a:p>
          <a:p>
            <a:pPr marL="347663" marR="0" lvl="0" indent="-4763" algn="l" rtl="0">
              <a:lnSpc>
                <a:spcPct val="80000"/>
              </a:lnSpc>
              <a:spcBef>
                <a:spcPts val="0"/>
              </a:spcBef>
              <a:buClr>
                <a:srgbClr val="4F6128"/>
              </a:buClr>
              <a:buFont typeface="Arial"/>
              <a:buNone/>
            </a:pPr>
            <a:endParaRPr sz="650" b="0" i="0" u="none" strike="noStrike" cap="none" baseline="0">
              <a:solidFill>
                <a:schemeClr val="dk2"/>
              </a:solidFill>
            </a:endParaRPr>
          </a:p>
          <a:p>
            <a:pPr marL="347663" marR="0" lvl="0" indent="-4763" algn="l" rtl="0">
              <a:lnSpc>
                <a:spcPct val="80000"/>
              </a:lnSpc>
              <a:spcBef>
                <a:spcPts val="0"/>
              </a:spcBef>
              <a:buClr>
                <a:srgbClr val="4F6128"/>
              </a:buClr>
              <a:buSzPct val="25000"/>
              <a:buFont typeface="Arial"/>
              <a:buNone/>
            </a:pPr>
            <a:r>
              <a:rPr lang="en-US" sz="1500" b="0" i="0" u="none" strike="noStrike" cap="none" baseline="0"/>
              <a:t>4. Rightsizing is a strategy companies use to balance their labor supply.</a:t>
            </a:r>
          </a:p>
          <a:p>
            <a:pPr marL="347663" marR="0" lvl="0" indent="-4763" algn="l" rtl="0">
              <a:lnSpc>
                <a:spcPct val="80000"/>
              </a:lnSpc>
              <a:spcBef>
                <a:spcPts val="0"/>
              </a:spcBef>
              <a:buClr>
                <a:srgbClr val="4F6128"/>
              </a:buClr>
              <a:buSzPct val="25000"/>
              <a:buFont typeface="Arial"/>
              <a:buNone/>
            </a:pPr>
            <a:r>
              <a:rPr lang="en-US" sz="1500" b="0" i="0" u="none" strike="noStrike" cap="none" baseline="0">
                <a:solidFill>
                  <a:schemeClr val="dk2"/>
                </a:solidFill>
              </a:rPr>
              <a:t>True!</a:t>
            </a:r>
          </a:p>
          <a:p>
            <a:pPr marL="347663" marR="0" lvl="0" indent="-4763" algn="l" rtl="0">
              <a:lnSpc>
                <a:spcPct val="80000"/>
              </a:lnSpc>
              <a:spcBef>
                <a:spcPts val="0"/>
              </a:spcBef>
              <a:buClr>
                <a:srgbClr val="4F6128"/>
              </a:buClr>
              <a:buFont typeface="Arial"/>
              <a:buNone/>
            </a:pPr>
            <a:endParaRPr sz="650" b="0" i="0" u="none" strike="noStrike" cap="none" baseline="0">
              <a:solidFill>
                <a:schemeClr val="dk2"/>
              </a:solidFill>
            </a:endParaRPr>
          </a:p>
          <a:p>
            <a:pPr marL="347663" marR="0" lvl="0" indent="-4763" algn="l" rtl="0">
              <a:lnSpc>
                <a:spcPct val="80000"/>
              </a:lnSpc>
              <a:spcBef>
                <a:spcPts val="0"/>
              </a:spcBef>
              <a:buClr>
                <a:srgbClr val="4F6128"/>
              </a:buClr>
              <a:buSzPct val="25000"/>
              <a:buFont typeface="Arial"/>
              <a:buNone/>
            </a:pPr>
            <a:r>
              <a:rPr lang="en-US" sz="1500" b="0" i="0" u="none" strike="noStrike" cap="none" baseline="0"/>
              <a:t>5. Continuous improvement programs eliminate change in an organization.</a:t>
            </a:r>
          </a:p>
          <a:p>
            <a:pPr marL="347663" marR="0" lvl="0" indent="-4763" algn="l" rtl="0">
              <a:lnSpc>
                <a:spcPct val="80000"/>
              </a:lnSpc>
              <a:spcBef>
                <a:spcPts val="0"/>
              </a:spcBef>
              <a:buClr>
                <a:srgbClr val="4F6128"/>
              </a:buClr>
              <a:buSzPct val="25000"/>
              <a:buFont typeface="Arial"/>
              <a:buNone/>
            </a:pPr>
            <a:r>
              <a:rPr lang="en-US" sz="1500" b="0" i="0" u="none" strike="noStrike" cap="none" baseline="0">
                <a:solidFill>
                  <a:schemeClr val="dk2"/>
                </a:solidFill>
              </a:rPr>
              <a:t>False!</a:t>
            </a:r>
          </a:p>
          <a:p>
            <a:pPr marL="347663" marR="0" lvl="0" indent="-4763" algn="l" rtl="0">
              <a:lnSpc>
                <a:spcPct val="80000"/>
              </a:lnSpc>
              <a:spcBef>
                <a:spcPts val="0"/>
              </a:spcBef>
              <a:buClr>
                <a:srgbClr val="4F6128"/>
              </a:buClr>
              <a:buFont typeface="Arial"/>
              <a:buNone/>
            </a:pPr>
            <a:endParaRPr sz="650" b="0" i="0" u="none" strike="noStrike" cap="none" baseline="0">
              <a:solidFill>
                <a:schemeClr val="dk2"/>
              </a:solidFill>
            </a:endParaRPr>
          </a:p>
          <a:p>
            <a:pPr marL="347663" marR="0" lvl="0" indent="-4763" algn="l" rtl="0">
              <a:lnSpc>
                <a:spcPct val="80000"/>
              </a:lnSpc>
              <a:spcBef>
                <a:spcPts val="0"/>
              </a:spcBef>
              <a:buClr>
                <a:srgbClr val="4F6128"/>
              </a:buClr>
              <a:buSzPct val="25000"/>
              <a:buFont typeface="Arial"/>
              <a:buNone/>
            </a:pPr>
            <a:r>
              <a:rPr lang="en-US" sz="1500" b="0" i="0" u="none" strike="noStrike" cap="none" baseline="0"/>
              <a:t>6. Employee empowerment increases worker involvement and productivity.</a:t>
            </a:r>
          </a:p>
          <a:p>
            <a:pPr marL="347663" marR="0" lvl="0" indent="-4763" algn="l" rtl="0">
              <a:lnSpc>
                <a:spcPct val="80000"/>
              </a:lnSpc>
              <a:spcBef>
                <a:spcPts val="0"/>
              </a:spcBef>
              <a:buClr>
                <a:srgbClr val="4F6128"/>
              </a:buClr>
              <a:buSzPct val="25000"/>
              <a:buFont typeface="Arial"/>
              <a:buNone/>
            </a:pPr>
            <a:r>
              <a:rPr lang="en-US" sz="1500" b="0" i="0" u="none" strike="noStrike" cap="none" baseline="0">
                <a:solidFill>
                  <a:schemeClr val="dk2"/>
                </a:solidFill>
              </a:rPr>
              <a:t>True!</a:t>
            </a:r>
          </a:p>
          <a:p>
            <a:pPr marL="347663" marR="0" lvl="0" indent="-4763" algn="l" rtl="0">
              <a:lnSpc>
                <a:spcPct val="80000"/>
              </a:lnSpc>
              <a:spcBef>
                <a:spcPts val="0"/>
              </a:spcBef>
              <a:buClr>
                <a:srgbClr val="4F6128"/>
              </a:buClr>
              <a:buFont typeface="Arial"/>
              <a:buNone/>
            </a:pPr>
            <a:endParaRPr sz="650" b="0" i="0" u="none" strike="noStrike" cap="none" baseline="0">
              <a:solidFill>
                <a:schemeClr val="dk2"/>
              </a:solidFill>
            </a:endParaRPr>
          </a:p>
          <a:p>
            <a:pPr marL="347663" marR="0" lvl="0" indent="-4763" algn="l" rtl="0">
              <a:lnSpc>
                <a:spcPct val="80000"/>
              </a:lnSpc>
              <a:spcBef>
                <a:spcPts val="0"/>
              </a:spcBef>
              <a:buClr>
                <a:srgbClr val="4F6128"/>
              </a:buClr>
              <a:buSzPct val="25000"/>
              <a:buFont typeface="Arial"/>
              <a:buNone/>
            </a:pPr>
            <a:r>
              <a:rPr lang="en-US" sz="1500" b="0" i="0" u="none" strike="noStrike" cap="none" baseline="0"/>
              <a:t>7. HRM is affected by the economy. </a:t>
            </a:r>
          </a:p>
          <a:p>
            <a:pPr marL="347663" marR="0" lvl="0" indent="-4763" algn="l" rtl="0">
              <a:lnSpc>
                <a:spcPct val="80000"/>
              </a:lnSpc>
              <a:spcBef>
                <a:spcPts val="0"/>
              </a:spcBef>
              <a:buClr>
                <a:srgbClr val="4F6128"/>
              </a:buClr>
              <a:buSzPct val="25000"/>
              <a:buFont typeface="Arial"/>
              <a:buNone/>
            </a:pPr>
            <a:r>
              <a:rPr lang="en-US" sz="1500" b="0" i="0" u="none" strike="noStrike" cap="none" baseline="0">
                <a:solidFill>
                  <a:schemeClr val="dk2"/>
                </a:solidFill>
              </a:rPr>
              <a:t>True</a:t>
            </a:r>
            <a:r>
              <a:rPr lang="en-US" sz="1250" b="0" i="0" u="none" strike="noStrike" cap="none" baseline="0">
                <a:solidFill>
                  <a:schemeClr val="dk2"/>
                </a:solidFill>
              </a:rPr>
              <a:t>!</a:t>
            </a:r>
          </a:p>
          <a:p>
            <a:pPr marL="347663" marR="0" lvl="0" indent="-4763" algn="l" rtl="0">
              <a:lnSpc>
                <a:spcPct val="80000"/>
              </a:lnSpc>
              <a:spcBef>
                <a:spcPts val="0"/>
              </a:spcBef>
              <a:buClr>
                <a:srgbClr val="4F6128"/>
              </a:buClr>
              <a:buFont typeface="Arial"/>
              <a:buNone/>
            </a:pPr>
            <a:endParaRPr sz="650" b="0" i="0" u="none" strike="noStrike" cap="none" baseline="0">
              <a:solidFill>
                <a:schemeClr val="dk2"/>
              </a:solidFill>
            </a:endParaRPr>
          </a:p>
          <a:p>
            <a:pPr marL="347663" marR="0" lvl="0" indent="-4763" algn="l" rtl="0">
              <a:lnSpc>
                <a:spcPct val="80000"/>
              </a:lnSpc>
              <a:spcBef>
                <a:spcPts val="0"/>
              </a:spcBef>
              <a:buClr>
                <a:srgbClr val="4F6128"/>
              </a:buClr>
              <a:buSzPct val="25000"/>
              <a:buFont typeface="Arial"/>
              <a:buNone/>
            </a:pPr>
            <a:r>
              <a:rPr lang="en-US" sz="1500" b="0" i="0" u="none" strike="noStrike" cap="none" baseline="0"/>
              <a:t>8. HRM can play a vital role in enforcing ethical codes of conduct.</a:t>
            </a:r>
          </a:p>
          <a:p>
            <a:pPr marL="347663" marR="0" lvl="0" indent="-4763" algn="l" rtl="0">
              <a:lnSpc>
                <a:spcPct val="80000"/>
              </a:lnSpc>
              <a:spcBef>
                <a:spcPts val="0"/>
              </a:spcBef>
              <a:buClr>
                <a:srgbClr val="4F6128"/>
              </a:buClr>
              <a:buSzPct val="25000"/>
              <a:buFont typeface="Arial"/>
              <a:buNone/>
            </a:pPr>
            <a:r>
              <a:rPr lang="en-US" sz="1500" b="0" i="0" u="none" strike="noStrike" cap="none" baseline="0">
                <a:solidFill>
                  <a:schemeClr val="dk2"/>
                </a:solidFill>
              </a:rPr>
              <a:t>True!</a:t>
            </a:r>
          </a:p>
          <a:p>
            <a:pPr marL="0" marR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 b="1" i="0" u="none" strike="noStrike" cap="none" baseline="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345" name="Shape 345"/>
          <p:cNvPicPr preferRelativeResize="0"/>
          <p:nvPr/>
        </p:nvPicPr>
        <p:blipFill rotWithShape="1">
          <a:blip r:embed="rId3">
            <a:alphaModFix/>
          </a:blip>
          <a:srcRect t="25000" b="56250"/>
          <a:stretch/>
        </p:blipFill>
        <p:spPr>
          <a:xfrm>
            <a:off x="0" y="0"/>
            <a:ext cx="1573213" cy="14478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346" name="Shape 346"/>
          <p:cNvCxnSpPr/>
          <p:nvPr/>
        </p:nvCxnSpPr>
        <p:spPr>
          <a:xfrm>
            <a:off x="2133600" y="1371600"/>
            <a:ext cx="7010400" cy="1587"/>
          </a:xfrm>
          <a:prstGeom prst="straightConnector1">
            <a:avLst/>
          </a:prstGeom>
          <a:noFill/>
          <a:ln w="25400" cap="flat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347" name="Shape 347"/>
          <p:cNvCxnSpPr/>
          <p:nvPr/>
        </p:nvCxnSpPr>
        <p:spPr>
          <a:xfrm>
            <a:off x="2286000" y="6400800"/>
            <a:ext cx="6858000" cy="1587"/>
          </a:xfrm>
          <a:prstGeom prst="straightConnector1">
            <a:avLst/>
          </a:prstGeom>
          <a:noFill/>
          <a:ln w="25400" cap="flat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</p:cxnSp>
    </p:spTree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34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34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34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34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34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34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34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34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34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/>
                                        <p:tgtEl>
                                          <p:spTgt spid="34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/>
                                        <p:tgtEl>
                                          <p:spTgt spid="34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/>
                                        <p:tgtEl>
                                          <p:spTgt spid="34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/>
                                        <p:tgtEl>
                                          <p:spTgt spid="34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4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/>
                                        <p:tgtEl>
                                          <p:spTgt spid="344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4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/>
                                        <p:tgtEl>
                                          <p:spTgt spid="344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4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/>
                                        <p:tgtEl>
                                          <p:spTgt spid="344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4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500"/>
                                        <p:tgtEl>
                                          <p:spTgt spid="344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4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/>
                                        <p:tgtEl>
                                          <p:spTgt spid="344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4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500"/>
                                        <p:tgtEl>
                                          <p:spTgt spid="344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4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/>
                                        <p:tgtEl>
                                          <p:spTgt spid="344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4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2" dur="500"/>
                                        <p:tgtEl>
                                          <p:spTgt spid="344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4">
                                            <p:txEl>
                                              <p:pRg st="22" end="2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500"/>
                                        <p:tgtEl>
                                          <p:spTgt spid="344">
                                            <p:txEl>
                                              <p:pRg st="22" end="2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4">
                                            <p:txEl>
                                              <p:pRg st="23" end="2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2" dur="500"/>
                                        <p:tgtEl>
                                          <p:spTgt spid="344">
                                            <p:txEl>
                                              <p:pRg st="23" end="2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Shape 177"/>
          <p:cNvSpPr txBox="1"/>
          <p:nvPr/>
        </p:nvSpPr>
        <p:spPr>
          <a:xfrm>
            <a:off x="1709736" y="685800"/>
            <a:ext cx="5638800" cy="51911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2800" b="1" i="0" u="none" strike="noStrike" cap="none" baseline="0">
                <a:solidFill>
                  <a:srgbClr val="B22626"/>
                </a:solidFill>
                <a:latin typeface="Arial"/>
                <a:ea typeface="Arial"/>
                <a:cs typeface="Arial"/>
                <a:sym typeface="Arial"/>
              </a:rPr>
              <a:t>Introduction</a:t>
            </a:r>
          </a:p>
        </p:txBody>
      </p:sp>
      <p:sp>
        <p:nvSpPr>
          <p:cNvPr id="178" name="Shape 178"/>
          <p:cNvSpPr txBox="1"/>
          <p:nvPr/>
        </p:nvSpPr>
        <p:spPr>
          <a:xfrm>
            <a:off x="838200" y="5867400"/>
            <a:ext cx="7315200" cy="427037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2200" b="0" i="0" u="none" strike="noStrike" cap="none" baseline="0">
                <a:solidFill>
                  <a:srgbClr val="B22626"/>
                </a:solidFill>
                <a:latin typeface="Arial"/>
                <a:ea typeface="Arial"/>
                <a:cs typeface="Arial"/>
                <a:sym typeface="Arial"/>
              </a:rPr>
              <a:t>Strong employees = competitive advantage.</a:t>
            </a:r>
          </a:p>
        </p:txBody>
      </p:sp>
      <p:sp>
        <p:nvSpPr>
          <p:cNvPr id="179" name="Shape 179"/>
          <p:cNvSpPr txBox="1"/>
          <p:nvPr/>
        </p:nvSpPr>
        <p:spPr>
          <a:xfrm>
            <a:off x="1133475" y="1417636"/>
            <a:ext cx="7772400" cy="82232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2400" b="1" i="0" u="none" strike="noStrike" cap="none" baseline="0">
                <a:solidFill>
                  <a:srgbClr val="B22626"/>
                </a:solidFill>
                <a:latin typeface="Arial"/>
                <a:ea typeface="Arial"/>
                <a:cs typeface="Arial"/>
                <a:sym typeface="Arial"/>
              </a:rPr>
              <a:t>HRM</a:t>
            </a:r>
            <a:r>
              <a:rPr lang="en-US" sz="2400" b="1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is a subset of management. It has five main goals:</a:t>
            </a:r>
          </a:p>
        </p:txBody>
      </p:sp>
      <p:cxnSp>
        <p:nvCxnSpPr>
          <p:cNvPr id="180" name="Shape 180"/>
          <p:cNvCxnSpPr/>
          <p:nvPr/>
        </p:nvCxnSpPr>
        <p:spPr>
          <a:xfrm>
            <a:off x="5181600" y="2590800"/>
            <a:ext cx="609599" cy="457200"/>
          </a:xfrm>
          <a:prstGeom prst="straightConnector1">
            <a:avLst/>
          </a:prstGeom>
          <a:noFill/>
          <a:ln w="9525" cap="flat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81" name="Shape 181"/>
          <p:cNvCxnSpPr/>
          <p:nvPr/>
        </p:nvCxnSpPr>
        <p:spPr>
          <a:xfrm flipH="1">
            <a:off x="5638799" y="4114800"/>
            <a:ext cx="457200" cy="609599"/>
          </a:xfrm>
          <a:prstGeom prst="straightConnector1">
            <a:avLst/>
          </a:prstGeom>
          <a:noFill/>
          <a:ln w="9525" cap="flat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82" name="Shape 182"/>
          <p:cNvCxnSpPr/>
          <p:nvPr/>
        </p:nvCxnSpPr>
        <p:spPr>
          <a:xfrm rot="10800000">
            <a:off x="4114799" y="5181600"/>
            <a:ext cx="762000" cy="0"/>
          </a:xfrm>
          <a:prstGeom prst="straightConnector1">
            <a:avLst/>
          </a:prstGeom>
          <a:noFill/>
          <a:ln w="9525" cap="flat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83" name="Shape 183"/>
          <p:cNvCxnSpPr/>
          <p:nvPr/>
        </p:nvCxnSpPr>
        <p:spPr>
          <a:xfrm rot="10800000">
            <a:off x="2971800" y="4190999"/>
            <a:ext cx="304799" cy="381000"/>
          </a:xfrm>
          <a:prstGeom prst="straightConnector1">
            <a:avLst/>
          </a:prstGeom>
          <a:noFill/>
          <a:ln w="9525" cap="flat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84" name="Shape 184"/>
          <p:cNvCxnSpPr/>
          <p:nvPr/>
        </p:nvCxnSpPr>
        <p:spPr>
          <a:xfrm rot="10800000" flipH="1">
            <a:off x="3200400" y="2666999"/>
            <a:ext cx="533399" cy="381000"/>
          </a:xfrm>
          <a:prstGeom prst="straightConnector1">
            <a:avLst/>
          </a:prstGeom>
          <a:noFill/>
          <a:ln w="9525" cap="flat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85" name="Shape 185"/>
          <p:cNvSpPr/>
          <p:nvPr/>
        </p:nvSpPr>
        <p:spPr>
          <a:xfrm>
            <a:off x="4038600" y="3352800"/>
            <a:ext cx="981074" cy="11874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2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Goals</a:t>
            </a: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2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of</a:t>
            </a: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2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HRM</a:t>
            </a:r>
          </a:p>
        </p:txBody>
      </p:sp>
      <p:sp>
        <p:nvSpPr>
          <p:cNvPr id="186" name="Shape 186"/>
          <p:cNvSpPr/>
          <p:nvPr/>
        </p:nvSpPr>
        <p:spPr>
          <a:xfrm>
            <a:off x="5410200" y="2895600"/>
            <a:ext cx="1600199" cy="1219199"/>
          </a:xfrm>
          <a:prstGeom prst="ellipse">
            <a:avLst/>
          </a:prstGeom>
          <a:solidFill>
            <a:srgbClr val="B22626"/>
          </a:solidFill>
          <a:ln w="9525" cap="flat">
            <a:solidFill>
              <a:srgbClr val="B22626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2400" b="1" i="0" u="none" strike="noStrike" cap="none" baseline="0">
                <a:solidFill>
                  <a:srgbClr val="E6E6C2"/>
                </a:solidFill>
                <a:latin typeface="Arial"/>
                <a:ea typeface="Arial"/>
                <a:cs typeface="Arial"/>
                <a:sym typeface="Arial"/>
              </a:rPr>
              <a:t>hire</a:t>
            </a: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1800" b="1" i="0" u="none" strike="noStrike" cap="none" baseline="0">
                <a:solidFill>
                  <a:srgbClr val="E6E6C2"/>
                </a:solidFill>
                <a:latin typeface="Arial"/>
                <a:ea typeface="Arial"/>
                <a:cs typeface="Arial"/>
                <a:sym typeface="Arial"/>
              </a:rPr>
              <a:t>employees</a:t>
            </a:r>
          </a:p>
        </p:txBody>
      </p:sp>
      <p:sp>
        <p:nvSpPr>
          <p:cNvPr id="187" name="Shape 187"/>
          <p:cNvSpPr/>
          <p:nvPr/>
        </p:nvSpPr>
        <p:spPr>
          <a:xfrm>
            <a:off x="3581400" y="1828800"/>
            <a:ext cx="1600199" cy="1219199"/>
          </a:xfrm>
          <a:prstGeom prst="ellipse">
            <a:avLst/>
          </a:prstGeom>
          <a:solidFill>
            <a:srgbClr val="B22626"/>
          </a:solidFill>
          <a:ln w="9525" cap="flat">
            <a:solidFill>
              <a:srgbClr val="B22626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2400" b="1" i="0" u="none" strike="noStrike" cap="none" baseline="0">
                <a:solidFill>
                  <a:srgbClr val="E6E6C2"/>
                </a:solidFill>
                <a:latin typeface="Arial"/>
                <a:ea typeface="Arial"/>
                <a:cs typeface="Arial"/>
                <a:sym typeface="Arial"/>
              </a:rPr>
              <a:t>attract</a:t>
            </a: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1800" b="1" i="0" u="none" strike="noStrike" cap="none" baseline="0">
                <a:solidFill>
                  <a:srgbClr val="E6E6C2"/>
                </a:solidFill>
                <a:latin typeface="Arial"/>
                <a:ea typeface="Arial"/>
                <a:cs typeface="Arial"/>
                <a:sym typeface="Arial"/>
              </a:rPr>
              <a:t>employees</a:t>
            </a:r>
          </a:p>
        </p:txBody>
      </p:sp>
      <p:sp>
        <p:nvSpPr>
          <p:cNvPr id="188" name="Shape 188"/>
          <p:cNvSpPr/>
          <p:nvPr/>
        </p:nvSpPr>
        <p:spPr>
          <a:xfrm>
            <a:off x="1981200" y="2971800"/>
            <a:ext cx="1600199" cy="1219199"/>
          </a:xfrm>
          <a:prstGeom prst="ellipse">
            <a:avLst/>
          </a:prstGeom>
          <a:solidFill>
            <a:srgbClr val="B22626"/>
          </a:solidFill>
          <a:ln w="9525" cap="flat">
            <a:solidFill>
              <a:srgbClr val="B22626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2400" b="1" i="0" u="none" strike="noStrike" cap="none" baseline="0">
                <a:solidFill>
                  <a:srgbClr val="E6E6C2"/>
                </a:solidFill>
                <a:latin typeface="Arial"/>
                <a:ea typeface="Arial"/>
                <a:cs typeface="Arial"/>
                <a:sym typeface="Arial"/>
              </a:rPr>
              <a:t>retain</a:t>
            </a: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1800" b="1" i="0" u="none" strike="noStrike" cap="none" baseline="0">
                <a:solidFill>
                  <a:srgbClr val="E6E6C2"/>
                </a:solidFill>
                <a:latin typeface="Arial"/>
                <a:ea typeface="Arial"/>
                <a:cs typeface="Arial"/>
                <a:sym typeface="Arial"/>
              </a:rPr>
              <a:t>employees</a:t>
            </a:r>
          </a:p>
        </p:txBody>
      </p:sp>
      <p:sp>
        <p:nvSpPr>
          <p:cNvPr id="189" name="Shape 189"/>
          <p:cNvSpPr/>
          <p:nvPr/>
        </p:nvSpPr>
        <p:spPr>
          <a:xfrm>
            <a:off x="2590800" y="4572000"/>
            <a:ext cx="1600199" cy="1219199"/>
          </a:xfrm>
          <a:prstGeom prst="ellipse">
            <a:avLst/>
          </a:prstGeom>
          <a:solidFill>
            <a:srgbClr val="B22626"/>
          </a:solidFill>
          <a:ln w="9525" cap="flat">
            <a:solidFill>
              <a:srgbClr val="B22626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2400" b="1" i="0" u="none" strike="noStrike" cap="none" baseline="0">
                <a:solidFill>
                  <a:srgbClr val="E6E6C2"/>
                </a:solidFill>
                <a:latin typeface="Arial"/>
                <a:ea typeface="Arial"/>
                <a:cs typeface="Arial"/>
                <a:sym typeface="Arial"/>
              </a:rPr>
              <a:t>motivate</a:t>
            </a: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1800" b="1" i="0" u="none" strike="noStrike" cap="none" baseline="0">
                <a:solidFill>
                  <a:srgbClr val="E6E6C2"/>
                </a:solidFill>
                <a:latin typeface="Arial"/>
                <a:ea typeface="Arial"/>
                <a:cs typeface="Arial"/>
                <a:sym typeface="Arial"/>
              </a:rPr>
              <a:t>employees</a:t>
            </a:r>
          </a:p>
        </p:txBody>
      </p:sp>
      <p:sp>
        <p:nvSpPr>
          <p:cNvPr id="190" name="Shape 190"/>
          <p:cNvSpPr/>
          <p:nvPr/>
        </p:nvSpPr>
        <p:spPr>
          <a:xfrm>
            <a:off x="4876800" y="4572000"/>
            <a:ext cx="1600199" cy="1219199"/>
          </a:xfrm>
          <a:prstGeom prst="ellipse">
            <a:avLst/>
          </a:prstGeom>
          <a:solidFill>
            <a:srgbClr val="B22626"/>
          </a:solidFill>
          <a:ln w="9525" cap="flat">
            <a:solidFill>
              <a:srgbClr val="B22626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2400" b="1" i="0" u="none" strike="noStrike" cap="none" baseline="0">
                <a:solidFill>
                  <a:srgbClr val="E6E6C2"/>
                </a:solidFill>
                <a:latin typeface="Arial"/>
                <a:ea typeface="Arial"/>
                <a:cs typeface="Arial"/>
                <a:sym typeface="Arial"/>
              </a:rPr>
              <a:t>train</a:t>
            </a: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1800" b="1" i="0" u="none" strike="noStrike" cap="none" baseline="0">
                <a:solidFill>
                  <a:srgbClr val="E6E6C2"/>
                </a:solidFill>
                <a:latin typeface="Arial"/>
                <a:ea typeface="Arial"/>
                <a:cs typeface="Arial"/>
                <a:sym typeface="Arial"/>
              </a:rPr>
              <a:t>employees</a:t>
            </a:r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4" name="Ink 3"/>
              <p14:cNvContentPartPr/>
              <p14:nvPr/>
            </p14:nvContentPartPr>
            <p14:xfrm>
              <a:off x="568401" y="1636504"/>
              <a:ext cx="1998000" cy="119136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44281" y="1588619"/>
                <a:ext cx="2045520" cy="128713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5" name="Ink 4"/>
              <p14:cNvContentPartPr/>
              <p14:nvPr/>
            </p14:nvContentPartPr>
            <p14:xfrm>
              <a:off x="6147201" y="1905544"/>
              <a:ext cx="2459040" cy="238560"/>
            </p14:xfrm>
          </p:contentPart>
        </mc:Choice>
        <mc:Fallback>
          <p:pic>
            <p:nvPicPr>
              <p:cNvPr id="5" name="Ink 4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6123082" y="1857688"/>
                <a:ext cx="2506558" cy="334272"/>
              </a:xfrm>
              <a:prstGeom prst="rect">
                <a:avLst/>
              </a:prstGeom>
            </p:spPr>
          </p:pic>
        </mc:Fallback>
      </mc:AlternateContent>
    </p:spTree>
  </p:cSld>
  <p:clrMapOvr>
    <a:masterClrMapping/>
  </p:clrMapOvr>
  <p:transition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Shape 196"/>
          <p:cNvSpPr txBox="1"/>
          <p:nvPr/>
        </p:nvSpPr>
        <p:spPr>
          <a:xfrm>
            <a:off x="381000" y="1219200"/>
            <a:ext cx="7543800" cy="366713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7" name="Shape 197"/>
          <p:cNvSpPr txBox="1"/>
          <p:nvPr/>
        </p:nvSpPr>
        <p:spPr>
          <a:xfrm>
            <a:off x="609600" y="5867400"/>
            <a:ext cx="8153399" cy="366713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8" name="Shape 198"/>
          <p:cNvSpPr txBox="1"/>
          <p:nvPr/>
        </p:nvSpPr>
        <p:spPr>
          <a:xfrm>
            <a:off x="685800" y="5122501"/>
            <a:ext cx="7772400" cy="762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2200" b="0" i="1" u="none" strike="noStrike" cap="none" baseline="0">
                <a:solidFill>
                  <a:srgbClr val="B22626"/>
                </a:solidFill>
                <a:latin typeface="Arial"/>
                <a:ea typeface="Arial"/>
                <a:cs typeface="Arial"/>
                <a:sym typeface="Arial"/>
              </a:rPr>
              <a:t>HRM helps employees understand other countries’ </a:t>
            </a: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2200" b="0" i="1" u="none" strike="noStrike" cap="none" baseline="0">
                <a:solidFill>
                  <a:srgbClr val="B22626"/>
                </a:solidFill>
                <a:latin typeface="Arial"/>
                <a:ea typeface="Arial"/>
                <a:cs typeface="Arial"/>
                <a:sym typeface="Arial"/>
              </a:rPr>
              <a:t>political and economic conditions.</a:t>
            </a:r>
          </a:p>
        </p:txBody>
      </p:sp>
      <p:sp>
        <p:nvSpPr>
          <p:cNvPr id="199" name="Shape 199"/>
          <p:cNvSpPr txBox="1"/>
          <p:nvPr/>
        </p:nvSpPr>
        <p:spPr>
          <a:xfrm>
            <a:off x="1676400" y="693160"/>
            <a:ext cx="7315200" cy="51911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2800" b="1" i="0" u="none" strike="noStrike" cap="none" baseline="0">
                <a:solidFill>
                  <a:srgbClr val="B22626"/>
                </a:solidFill>
                <a:latin typeface="Arial"/>
                <a:ea typeface="Arial"/>
                <a:cs typeface="Arial"/>
                <a:sym typeface="Arial"/>
              </a:rPr>
              <a:t>Understanding Cultural Environments</a:t>
            </a:r>
          </a:p>
        </p:txBody>
      </p:sp>
      <p:sp>
        <p:nvSpPr>
          <p:cNvPr id="200" name="Shape 200"/>
          <p:cNvSpPr txBox="1"/>
          <p:nvPr/>
        </p:nvSpPr>
        <p:spPr>
          <a:xfrm>
            <a:off x="609600" y="2514600"/>
            <a:ext cx="6705599" cy="194945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2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Countries have different 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➢"/>
            </a:pPr>
            <a:r>
              <a:rPr lang="en-US" sz="2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values 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➢"/>
            </a:pPr>
            <a:r>
              <a:rPr lang="en-US" sz="2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morals 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➢"/>
            </a:pPr>
            <a:r>
              <a:rPr lang="en-US" sz="2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customs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8333"/>
              <a:buFont typeface="Arial"/>
              <a:buChar char="➢"/>
            </a:pPr>
            <a:r>
              <a:rPr lang="en-US" sz="2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political, economic, and legal systems</a:t>
            </a:r>
            <a:r>
              <a:rPr lang="en-US" sz="2600" b="1" i="0" u="none" strike="noStrike" cap="none" baseline="0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</a:p>
        </p:txBody>
      </p:sp>
      <p:sp>
        <p:nvSpPr>
          <p:cNvPr id="201" name="Shape 201"/>
          <p:cNvSpPr txBox="1"/>
          <p:nvPr/>
        </p:nvSpPr>
        <p:spPr>
          <a:xfrm>
            <a:off x="381000" y="1524000"/>
            <a:ext cx="7824788" cy="4889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2600" b="1" i="0" u="none" strike="noStrike" cap="none" baseline="0">
                <a:solidFill>
                  <a:srgbClr val="B22626"/>
                </a:solidFill>
                <a:latin typeface="Arial"/>
                <a:ea typeface="Arial"/>
                <a:cs typeface="Arial"/>
                <a:sym typeface="Arial"/>
              </a:rPr>
              <a:t>HRM</a:t>
            </a:r>
            <a:r>
              <a:rPr lang="en-US" sz="26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operates in a global business environment.</a:t>
            </a:r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5240481" y="2381944"/>
              <a:ext cx="1383360" cy="107592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216363" y="2334069"/>
                <a:ext cx="1430876" cy="1171669"/>
              </a:xfrm>
              <a:prstGeom prst="rect">
                <a:avLst/>
              </a:prstGeom>
            </p:spPr>
          </p:pic>
        </mc:Fallback>
      </mc:AlternateContent>
    </p:spTree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"/>
                                        <p:tgtEl>
                                          <p:spTgt spid="2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"/>
                                        <p:tgtEl>
                                          <p:spTgt spid="2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"/>
                                        <p:tgtEl>
                                          <p:spTgt spid="2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"/>
                                        <p:tgtEl>
                                          <p:spTgt spid="2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"/>
                                        <p:tgtEl>
                                          <p:spTgt spid="2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7" name="Shape 20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62000" y="1676400"/>
            <a:ext cx="8243014" cy="4338636"/>
          </a:xfrm>
          <a:prstGeom prst="rect">
            <a:avLst/>
          </a:prstGeom>
          <a:noFill/>
          <a:ln>
            <a:noFill/>
          </a:ln>
        </p:spPr>
      </p:pic>
      <p:sp>
        <p:nvSpPr>
          <p:cNvPr id="208" name="Shape 208"/>
          <p:cNvSpPr txBox="1"/>
          <p:nvPr/>
        </p:nvSpPr>
        <p:spPr>
          <a:xfrm>
            <a:off x="1709736" y="685800"/>
            <a:ext cx="5638800" cy="51911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2800" b="1" i="0" u="none" strike="noStrike" cap="none" baseline="0">
                <a:solidFill>
                  <a:srgbClr val="B22626"/>
                </a:solidFill>
                <a:latin typeface="Arial"/>
                <a:ea typeface="Arial"/>
                <a:cs typeface="Arial"/>
                <a:sym typeface="Arial"/>
              </a:rPr>
              <a:t>Exhibit 1-1: Cultural Values</a:t>
            </a:r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2" name="Ink 1"/>
              <p14:cNvContentPartPr/>
              <p14:nvPr/>
            </p14:nvContentPartPr>
            <p14:xfrm>
              <a:off x="6316161" y="652984"/>
              <a:ext cx="1467840" cy="126816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6292039" y="605109"/>
                <a:ext cx="1515364" cy="1363911"/>
              </a:xfrm>
              <a:prstGeom prst="rect">
                <a:avLst/>
              </a:prstGeom>
            </p:spPr>
          </p:pic>
        </mc:Fallback>
      </mc:AlternateContent>
    </p:spTree>
  </p:cSld>
  <p:clrMapOvr>
    <a:masterClrMapping/>
  </p:clrMapOvr>
  <p:transition spd="slow">
    <p:cut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Shape 213"/>
          <p:cNvSpPr txBox="1"/>
          <p:nvPr/>
        </p:nvSpPr>
        <p:spPr>
          <a:xfrm>
            <a:off x="1690255" y="700087"/>
            <a:ext cx="7467600" cy="51911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2800" b="1" i="0" u="none" strike="noStrike" cap="none" baseline="0">
                <a:solidFill>
                  <a:srgbClr val="B22626"/>
                </a:solidFill>
                <a:latin typeface="Arial"/>
                <a:ea typeface="Arial"/>
                <a:cs typeface="Arial"/>
                <a:sym typeface="Arial"/>
              </a:rPr>
              <a:t>Understanding Cultural Environments</a:t>
            </a:r>
          </a:p>
        </p:txBody>
      </p:sp>
      <p:sp>
        <p:nvSpPr>
          <p:cNvPr id="214" name="Shape 214"/>
          <p:cNvSpPr txBox="1"/>
          <p:nvPr/>
        </p:nvSpPr>
        <p:spPr>
          <a:xfrm>
            <a:off x="381000" y="1219200"/>
            <a:ext cx="7543800" cy="366713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5" name="Shape 215"/>
          <p:cNvSpPr txBox="1"/>
          <p:nvPr/>
        </p:nvSpPr>
        <p:spPr>
          <a:xfrm>
            <a:off x="4648200" y="2761889"/>
            <a:ext cx="3962399" cy="3113088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1800" b="1" i="0" u="sng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TOP 10 LEAST-FREE COUNTRIES</a:t>
            </a:r>
          </a:p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AutoNum type="arabicPeriod"/>
            </a:pPr>
            <a:r>
              <a:rPr lang="en-US"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North Korea</a:t>
            </a:r>
          </a:p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AutoNum type="arabicPeriod"/>
            </a:pPr>
            <a:r>
              <a:rPr lang="en-US"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Zimbabwe</a:t>
            </a:r>
          </a:p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AutoNum type="arabicPeriod"/>
            </a:pPr>
            <a:r>
              <a:rPr lang="en-US"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Cuba</a:t>
            </a:r>
          </a:p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AutoNum type="arabicPeriod"/>
            </a:pPr>
            <a:r>
              <a:rPr lang="en-US"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Libya</a:t>
            </a:r>
          </a:p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AutoNum type="arabicPeriod"/>
            </a:pPr>
            <a:r>
              <a:rPr lang="en-US"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Eritrea</a:t>
            </a:r>
          </a:p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AutoNum type="arabicPeriod"/>
            </a:pPr>
            <a:r>
              <a:rPr lang="en-US"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Venezuela</a:t>
            </a:r>
          </a:p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AutoNum type="arabicPeriod"/>
            </a:pPr>
            <a:r>
              <a:rPr lang="en-US"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Burma </a:t>
            </a:r>
          </a:p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AutoNum type="arabicPeriod"/>
            </a:pPr>
            <a:r>
              <a:rPr lang="en-US"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Dem. Rep. of Congo</a:t>
            </a:r>
          </a:p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AutoNum type="arabicPeriod"/>
            </a:pPr>
            <a:r>
              <a:rPr lang="en-US"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Iran</a:t>
            </a:r>
          </a:p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AutoNum type="arabicPeriod"/>
            </a:pPr>
            <a:r>
              <a:rPr lang="en-US"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Equatorial Guinea</a:t>
            </a:r>
          </a:p>
        </p:txBody>
      </p:sp>
      <p:sp>
        <p:nvSpPr>
          <p:cNvPr id="216" name="Shape 216"/>
          <p:cNvSpPr txBox="1"/>
          <p:nvPr/>
        </p:nvSpPr>
        <p:spPr>
          <a:xfrm>
            <a:off x="685800" y="1450613"/>
            <a:ext cx="7239000" cy="131127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The Heritage Foundation’s </a:t>
            </a:r>
            <a:r>
              <a:rPr lang="en-US" sz="2000" b="0" i="1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Index of Economic Freedom</a:t>
            </a:r>
            <a:r>
              <a:rPr lang="en-US"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rates 179 countries on openness to trade, business, investment, and property rights. The U.S. was #10 in 2012. North Korea is the most repressed.</a:t>
            </a:r>
          </a:p>
        </p:txBody>
      </p:sp>
      <p:sp>
        <p:nvSpPr>
          <p:cNvPr id="217" name="Shape 217"/>
          <p:cNvSpPr txBox="1"/>
          <p:nvPr/>
        </p:nvSpPr>
        <p:spPr>
          <a:xfrm>
            <a:off x="838200" y="5943600"/>
            <a:ext cx="7258049" cy="366713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1800" b="0" i="0" u="sng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2012</a:t>
            </a:r>
            <a:r>
              <a:rPr lang="en-US"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Country Rankings, see</a:t>
            </a:r>
            <a:r>
              <a:rPr lang="en-US" sz="1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800" b="1" i="0" u="sng" strike="noStrike" cap="none" baseline="0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3"/>
              </a:rPr>
              <a:t>www.heritage.org/index/Ranking.aspx</a:t>
            </a:r>
          </a:p>
        </p:txBody>
      </p:sp>
      <p:sp>
        <p:nvSpPr>
          <p:cNvPr id="218" name="Shape 218"/>
          <p:cNvSpPr txBox="1"/>
          <p:nvPr/>
        </p:nvSpPr>
        <p:spPr>
          <a:xfrm>
            <a:off x="609600" y="2761889"/>
            <a:ext cx="3877985" cy="341631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1800" b="1" i="0" u="sng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TOP 10 FREE COUNTRIES</a:t>
            </a:r>
            <a:r>
              <a:rPr lang="en-US" sz="1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	</a:t>
            </a:r>
          </a:p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AutoNum type="arabicPeriod"/>
            </a:pPr>
            <a:r>
              <a:rPr lang="en-US"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Hong Kong</a:t>
            </a:r>
          </a:p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AutoNum type="arabicPeriod"/>
            </a:pPr>
            <a:r>
              <a:rPr lang="en-US"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Singapore</a:t>
            </a:r>
          </a:p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AutoNum type="arabicPeriod"/>
            </a:pPr>
            <a:r>
              <a:rPr lang="en-US"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Australia</a:t>
            </a:r>
          </a:p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AutoNum type="arabicPeriod"/>
            </a:pPr>
            <a:r>
              <a:rPr lang="en-US"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New Zealand</a:t>
            </a:r>
          </a:p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AutoNum type="arabicPeriod"/>
            </a:pPr>
            <a:r>
              <a:rPr lang="en-US"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Switzerland</a:t>
            </a:r>
          </a:p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AutoNum type="arabicPeriod"/>
            </a:pPr>
            <a:r>
              <a:rPr lang="en-US"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Canada</a:t>
            </a:r>
          </a:p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AutoNum type="arabicPeriod"/>
            </a:pPr>
            <a:r>
              <a:rPr lang="en-US"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Chile	</a:t>
            </a:r>
          </a:p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AutoNum type="arabicPeriod"/>
            </a:pPr>
            <a:r>
              <a:rPr lang="en-US"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Mauritius</a:t>
            </a:r>
          </a:p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AutoNum type="arabicPeriod"/>
            </a:pPr>
            <a:r>
              <a:rPr lang="en-US"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Ireland</a:t>
            </a:r>
          </a:p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AutoNum type="arabicPeriod"/>
            </a:pPr>
            <a:r>
              <a:rPr lang="en-US"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United States</a:t>
            </a:r>
          </a:p>
          <a:p>
            <a:pPr marL="342900" marR="0" lvl="0" indent="-2286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 sz="18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 spd="slow">
    <p:cut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Shape 224"/>
          <p:cNvSpPr txBox="1"/>
          <p:nvPr/>
        </p:nvSpPr>
        <p:spPr>
          <a:xfrm>
            <a:off x="1752600" y="769791"/>
            <a:ext cx="7696199" cy="51911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2800" b="1" i="0" u="none" strike="noStrike" cap="none" baseline="0">
                <a:solidFill>
                  <a:srgbClr val="953734"/>
                </a:solidFill>
                <a:latin typeface="Arial"/>
                <a:ea typeface="Arial"/>
                <a:cs typeface="Arial"/>
                <a:sym typeface="Arial"/>
              </a:rPr>
              <a:t>The Changing World of Technology</a:t>
            </a:r>
          </a:p>
        </p:txBody>
      </p:sp>
      <p:sp>
        <p:nvSpPr>
          <p:cNvPr id="225" name="Shape 225"/>
          <p:cNvSpPr txBox="1"/>
          <p:nvPr/>
        </p:nvSpPr>
        <p:spPr>
          <a:xfrm>
            <a:off x="381000" y="1219200"/>
            <a:ext cx="7543800" cy="366713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6" name="Shape 226"/>
          <p:cNvSpPr txBox="1"/>
          <p:nvPr/>
        </p:nvSpPr>
        <p:spPr>
          <a:xfrm>
            <a:off x="384463" y="1434378"/>
            <a:ext cx="7543800" cy="155257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2400" b="1" i="0" u="none" strike="noStrike" cap="none" baseline="0">
                <a:solidFill>
                  <a:srgbClr val="B22626"/>
                </a:solidFill>
                <a:latin typeface="Arial"/>
                <a:ea typeface="Arial"/>
                <a:cs typeface="Arial"/>
                <a:sym typeface="Arial"/>
              </a:rPr>
              <a:t>HRM</a:t>
            </a:r>
            <a:r>
              <a:rPr lang="en-US" sz="2400" b="1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operates in a technologically changing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2400" b="1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  environment. 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 b="1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2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Thomas Friedman:</a:t>
            </a:r>
          </a:p>
        </p:txBody>
      </p:sp>
      <p:grpSp>
        <p:nvGrpSpPr>
          <p:cNvPr id="227" name="Shape 227"/>
          <p:cNvGrpSpPr/>
          <p:nvPr/>
        </p:nvGrpSpPr>
        <p:grpSpPr>
          <a:xfrm>
            <a:off x="457200" y="3048000"/>
            <a:ext cx="8381999" cy="2600325"/>
            <a:chOff x="240" y="1776"/>
            <a:chExt cx="5279" cy="1638"/>
          </a:xfrm>
        </p:grpSpPr>
        <p:sp>
          <p:nvSpPr>
            <p:cNvPr id="228" name="Shape 228"/>
            <p:cNvSpPr/>
            <p:nvPr/>
          </p:nvSpPr>
          <p:spPr>
            <a:xfrm>
              <a:off x="240" y="1776"/>
              <a:ext cx="1776" cy="1007"/>
            </a:xfrm>
            <a:prstGeom prst="rect">
              <a:avLst/>
            </a:prstGeom>
            <a:solidFill>
              <a:srgbClr val="A85A5A"/>
            </a:solidFill>
            <a:ln w="9525" cap="flat">
              <a:solidFill>
                <a:srgbClr val="E6E6C2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lang="en-US" sz="1800" b="1" i="0" u="none" strike="noStrike" cap="none" baseline="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Globalization 1.0</a:t>
              </a:r>
            </a:p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lang="en-US" sz="1800" b="0" i="0" u="none" strike="noStrike" cap="none" baseline="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(1492-1800)</a:t>
              </a:r>
            </a:p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lang="en-US" sz="1800" b="0" i="0" u="none" strike="noStrike" cap="none" baseline="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Driven by transportation</a:t>
              </a:r>
            </a:p>
          </p:txBody>
        </p:sp>
        <p:sp>
          <p:nvSpPr>
            <p:cNvPr id="229" name="Shape 229"/>
            <p:cNvSpPr/>
            <p:nvPr/>
          </p:nvSpPr>
          <p:spPr>
            <a:xfrm>
              <a:off x="2015" y="1776"/>
              <a:ext cx="1776" cy="1007"/>
            </a:xfrm>
            <a:prstGeom prst="rect">
              <a:avLst/>
            </a:prstGeom>
            <a:solidFill>
              <a:srgbClr val="A85A5A"/>
            </a:solidFill>
            <a:ln w="9525" cap="flat">
              <a:solidFill>
                <a:srgbClr val="E6E6C2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lang="en-US" sz="1800" b="1" i="0" u="none" strike="noStrike" cap="none" baseline="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Globalization 2.0</a:t>
              </a:r>
            </a:p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lang="en-US" sz="1800" b="0" i="0" u="none" strike="noStrike" cap="none" baseline="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(1800 -2000)</a:t>
              </a:r>
            </a:p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lang="en-US" sz="1800" b="0" i="0" u="none" strike="noStrike" cap="none" baseline="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Driven by communication</a:t>
              </a:r>
            </a:p>
          </p:txBody>
        </p:sp>
        <p:sp>
          <p:nvSpPr>
            <p:cNvPr id="230" name="Shape 230"/>
            <p:cNvSpPr/>
            <p:nvPr/>
          </p:nvSpPr>
          <p:spPr>
            <a:xfrm>
              <a:off x="3791" y="1776"/>
              <a:ext cx="1728" cy="1007"/>
            </a:xfrm>
            <a:prstGeom prst="rect">
              <a:avLst/>
            </a:prstGeom>
            <a:solidFill>
              <a:srgbClr val="A85A5A"/>
            </a:solidFill>
            <a:ln w="9525" cap="flat">
              <a:solidFill>
                <a:srgbClr val="E6E6C2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lang="en-US" sz="1800" b="1" i="0" u="none" strike="noStrike" cap="none" baseline="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Globalization 3.0</a:t>
              </a:r>
            </a:p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lang="en-US" sz="1800" b="0" i="0" u="none" strike="noStrike" cap="none" baseline="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(2000 -????)</a:t>
              </a:r>
            </a:p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lang="en-US" sz="1800" b="0" i="0" u="none" strike="noStrike" cap="none" baseline="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Driven by technology</a:t>
              </a:r>
            </a:p>
          </p:txBody>
        </p:sp>
        <p:sp>
          <p:nvSpPr>
            <p:cNvPr id="231" name="Shape 231"/>
            <p:cNvSpPr txBox="1"/>
            <p:nvPr/>
          </p:nvSpPr>
          <p:spPr>
            <a:xfrm>
              <a:off x="528" y="3120"/>
              <a:ext cx="4655" cy="293"/>
            </a:xfrm>
            <a:prstGeom prst="rect">
              <a:avLst/>
            </a:prstGeom>
            <a:noFill/>
            <a:ln w="9525" cap="flat">
              <a:solidFill>
                <a:srgbClr val="E6E6C2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lang="en-US" sz="2400" b="0" i="0" u="none" strike="noStrike" cap="none" baseline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3.0 fueled by instant communication and the Internet.</a:t>
              </a:r>
            </a:p>
          </p:txBody>
        </p:sp>
        <p:sp>
          <p:nvSpPr>
            <p:cNvPr id="232" name="Shape 232"/>
            <p:cNvSpPr/>
            <p:nvPr/>
          </p:nvSpPr>
          <p:spPr>
            <a:xfrm>
              <a:off x="2015" y="1776"/>
              <a:ext cx="1776" cy="1007"/>
            </a:xfrm>
            <a:prstGeom prst="rect">
              <a:avLst/>
            </a:prstGeom>
            <a:solidFill>
              <a:srgbClr val="A85A5A"/>
            </a:solidFill>
            <a:ln w="9525" cap="flat">
              <a:solidFill>
                <a:srgbClr val="E6E6C2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lang="en-US" sz="1800" b="1" i="0" u="none" strike="noStrike" cap="none" baseline="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Globalization 2.0</a:t>
              </a:r>
            </a:p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lang="en-US" sz="1800" b="0" i="0" u="none" strike="noStrike" cap="none" baseline="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(1800 -2000)</a:t>
              </a:r>
            </a:p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lang="en-US" sz="1800" b="0" i="0" u="none" strike="noStrike" cap="none" baseline="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Driven by communication</a:t>
              </a:r>
            </a:p>
          </p:txBody>
        </p:sp>
        <p:sp>
          <p:nvSpPr>
            <p:cNvPr id="233" name="Shape 233"/>
            <p:cNvSpPr/>
            <p:nvPr/>
          </p:nvSpPr>
          <p:spPr>
            <a:xfrm>
              <a:off x="3791" y="1776"/>
              <a:ext cx="1728" cy="1007"/>
            </a:xfrm>
            <a:prstGeom prst="rect">
              <a:avLst/>
            </a:prstGeom>
            <a:solidFill>
              <a:srgbClr val="A85A5A"/>
            </a:solidFill>
            <a:ln w="9525" cap="flat">
              <a:solidFill>
                <a:srgbClr val="E6E6C2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lang="en-US" sz="1800" b="1" i="0" u="none" strike="noStrike" cap="none" baseline="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Globalization 3.0</a:t>
              </a:r>
            </a:p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lang="en-US" sz="1800" b="0" i="0" u="none" strike="noStrike" cap="none" baseline="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(2000 -????)</a:t>
              </a:r>
            </a:p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lang="en-US" sz="1800" b="0" i="0" u="none" strike="noStrike" cap="none" baseline="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Driven by technology</a:t>
              </a:r>
            </a:p>
          </p:txBody>
        </p:sp>
        <p:sp>
          <p:nvSpPr>
            <p:cNvPr id="234" name="Shape 234"/>
            <p:cNvSpPr/>
            <p:nvPr/>
          </p:nvSpPr>
          <p:spPr>
            <a:xfrm>
              <a:off x="240" y="1776"/>
              <a:ext cx="1776" cy="1007"/>
            </a:xfrm>
            <a:prstGeom prst="rect">
              <a:avLst/>
            </a:prstGeom>
            <a:solidFill>
              <a:srgbClr val="B22626"/>
            </a:solidFill>
            <a:ln w="9525" cap="flat">
              <a:solidFill>
                <a:srgbClr val="E6E6C2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lang="en-US" sz="1800" b="1" i="0" u="none" strike="noStrike" cap="none" baseline="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Globalization 1.0</a:t>
              </a:r>
            </a:p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lang="en-US" sz="1800" b="0" i="0" u="none" strike="noStrike" cap="none" baseline="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(1492-1800)</a:t>
              </a:r>
            </a:p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lang="en-US" sz="1800" b="0" i="0" u="none" strike="noStrike" cap="none" baseline="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Driven by transportation</a:t>
              </a:r>
            </a:p>
          </p:txBody>
        </p:sp>
        <p:sp>
          <p:nvSpPr>
            <p:cNvPr id="235" name="Shape 235"/>
            <p:cNvSpPr/>
            <p:nvPr/>
          </p:nvSpPr>
          <p:spPr>
            <a:xfrm>
              <a:off x="2015" y="1776"/>
              <a:ext cx="1776" cy="1007"/>
            </a:xfrm>
            <a:prstGeom prst="rect">
              <a:avLst/>
            </a:prstGeom>
            <a:solidFill>
              <a:srgbClr val="B22626"/>
            </a:solidFill>
            <a:ln w="9525" cap="flat">
              <a:solidFill>
                <a:srgbClr val="E6E6C2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lang="en-US" sz="1800" b="1" i="0" u="none" strike="noStrike" cap="none" baseline="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Globalization 2.0</a:t>
              </a:r>
            </a:p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lang="en-US" sz="1800" b="0" i="0" u="none" strike="noStrike" cap="none" baseline="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(1800 -2000)</a:t>
              </a:r>
            </a:p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lang="en-US" sz="1800" b="0" i="0" u="none" strike="noStrike" cap="none" baseline="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Driven by communication</a:t>
              </a:r>
            </a:p>
          </p:txBody>
        </p:sp>
        <p:sp>
          <p:nvSpPr>
            <p:cNvPr id="236" name="Shape 236"/>
            <p:cNvSpPr/>
            <p:nvPr/>
          </p:nvSpPr>
          <p:spPr>
            <a:xfrm>
              <a:off x="3791" y="1776"/>
              <a:ext cx="1728" cy="1007"/>
            </a:xfrm>
            <a:prstGeom prst="rect">
              <a:avLst/>
            </a:prstGeom>
            <a:solidFill>
              <a:srgbClr val="B22626"/>
            </a:solidFill>
            <a:ln w="9525" cap="flat">
              <a:solidFill>
                <a:srgbClr val="E6E6C2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lang="en-US" sz="1800" b="1" i="0" u="none" strike="noStrike" cap="none" baseline="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Globalization 3.0</a:t>
              </a:r>
            </a:p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lang="en-US" sz="1800" b="0" i="0" u="none" strike="noStrike" cap="none" baseline="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(2000 -????)</a:t>
              </a:r>
            </a:p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lang="en-US" sz="1800" b="0" i="0" u="none" strike="noStrike" cap="none" baseline="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Driven by technology</a:t>
              </a:r>
            </a:p>
          </p:txBody>
        </p:sp>
        <p:sp>
          <p:nvSpPr>
            <p:cNvPr id="237" name="Shape 237"/>
            <p:cNvSpPr/>
            <p:nvPr/>
          </p:nvSpPr>
          <p:spPr>
            <a:xfrm>
              <a:off x="240" y="1776"/>
              <a:ext cx="1776" cy="1007"/>
            </a:xfrm>
            <a:prstGeom prst="rect">
              <a:avLst/>
            </a:prstGeom>
            <a:solidFill>
              <a:srgbClr val="B22626"/>
            </a:solidFill>
            <a:ln w="9525" cap="flat">
              <a:solidFill>
                <a:srgbClr val="E6E6C2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lang="en-US" sz="1800" b="1" i="0" u="none" strike="noStrike" cap="none" baseline="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Globalization 1.0</a:t>
              </a:r>
            </a:p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lang="en-US" sz="1800" b="0" i="0" u="none" strike="noStrike" cap="none" baseline="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(1492-1800)</a:t>
              </a:r>
            </a:p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lang="en-US" sz="1800" b="0" i="0" u="none" strike="noStrike" cap="none" baseline="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Driven by transportation</a:t>
              </a:r>
            </a:p>
          </p:txBody>
        </p:sp>
        <p:sp>
          <p:nvSpPr>
            <p:cNvPr id="238" name="Shape 238"/>
            <p:cNvSpPr/>
            <p:nvPr/>
          </p:nvSpPr>
          <p:spPr>
            <a:xfrm>
              <a:off x="2015" y="1776"/>
              <a:ext cx="1776" cy="1007"/>
            </a:xfrm>
            <a:prstGeom prst="rect">
              <a:avLst/>
            </a:prstGeom>
            <a:solidFill>
              <a:srgbClr val="B22626"/>
            </a:solidFill>
            <a:ln w="9525" cap="flat">
              <a:solidFill>
                <a:srgbClr val="E6E6C2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lang="en-US" sz="1800" b="1" i="0" u="none" strike="noStrike" cap="none" baseline="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Globalization 2.0</a:t>
              </a:r>
            </a:p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lang="en-US" sz="1800" b="0" i="0" u="none" strike="noStrike" cap="none" baseline="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(1800 -2000)</a:t>
              </a:r>
            </a:p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lang="en-US" sz="1800" b="0" i="0" u="none" strike="noStrike" cap="none" baseline="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Driven by communication</a:t>
              </a:r>
            </a:p>
          </p:txBody>
        </p:sp>
        <p:sp>
          <p:nvSpPr>
            <p:cNvPr id="239" name="Shape 239"/>
            <p:cNvSpPr/>
            <p:nvPr/>
          </p:nvSpPr>
          <p:spPr>
            <a:xfrm>
              <a:off x="3791" y="1776"/>
              <a:ext cx="1728" cy="1007"/>
            </a:xfrm>
            <a:prstGeom prst="rect">
              <a:avLst/>
            </a:prstGeom>
            <a:solidFill>
              <a:srgbClr val="B22626"/>
            </a:solidFill>
            <a:ln w="28575" cap="flat">
              <a:solidFill>
                <a:srgbClr val="E6E6C2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lang="en-US" sz="1800" b="1" i="0" u="none" strike="noStrike" cap="none" baseline="0">
                  <a:solidFill>
                    <a:srgbClr val="E6E6C2"/>
                  </a:solidFill>
                  <a:latin typeface="Arial"/>
                  <a:ea typeface="Arial"/>
                  <a:cs typeface="Arial"/>
                  <a:sym typeface="Arial"/>
                </a:rPr>
                <a:t>Globalization 3.0</a:t>
              </a:r>
            </a:p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lang="en-US" sz="1800" b="0" i="0" u="none" strike="noStrike" cap="none" baseline="0">
                  <a:solidFill>
                    <a:srgbClr val="E6E6C2"/>
                  </a:solidFill>
                  <a:latin typeface="Arial"/>
                  <a:ea typeface="Arial"/>
                  <a:cs typeface="Arial"/>
                  <a:sym typeface="Arial"/>
                </a:rPr>
                <a:t>(2000 -????)</a:t>
              </a:r>
            </a:p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lang="en-US" sz="1800" b="0" i="0" u="none" strike="noStrike" cap="none" baseline="0">
                  <a:solidFill>
                    <a:srgbClr val="E6E6C2"/>
                  </a:solidFill>
                  <a:latin typeface="Arial"/>
                  <a:ea typeface="Arial"/>
                  <a:cs typeface="Arial"/>
                  <a:sym typeface="Arial"/>
                </a:rPr>
                <a:t>Driven by technology</a:t>
              </a:r>
            </a:p>
          </p:txBody>
        </p:sp>
        <p:sp>
          <p:nvSpPr>
            <p:cNvPr id="240" name="Shape 240"/>
            <p:cNvSpPr/>
            <p:nvPr/>
          </p:nvSpPr>
          <p:spPr>
            <a:xfrm>
              <a:off x="240" y="1776"/>
              <a:ext cx="1776" cy="1007"/>
            </a:xfrm>
            <a:prstGeom prst="rect">
              <a:avLst/>
            </a:prstGeom>
            <a:solidFill>
              <a:srgbClr val="B22626"/>
            </a:solidFill>
            <a:ln w="28575" cap="flat">
              <a:solidFill>
                <a:srgbClr val="E6E6C2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lang="en-US" sz="1800" b="1" i="0" u="none" strike="noStrike" cap="none" baseline="0">
                  <a:solidFill>
                    <a:srgbClr val="E6E6C2"/>
                  </a:solidFill>
                  <a:latin typeface="Arial"/>
                  <a:ea typeface="Arial"/>
                  <a:cs typeface="Arial"/>
                  <a:sym typeface="Arial"/>
                </a:rPr>
                <a:t>Globalization 1.0</a:t>
              </a:r>
            </a:p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lang="en-US" sz="1800" b="0" i="0" u="none" strike="noStrike" cap="none" baseline="0">
                  <a:solidFill>
                    <a:srgbClr val="E6E6C2"/>
                  </a:solidFill>
                  <a:latin typeface="Arial"/>
                  <a:ea typeface="Arial"/>
                  <a:cs typeface="Arial"/>
                  <a:sym typeface="Arial"/>
                </a:rPr>
                <a:t>(1492-1800)</a:t>
              </a:r>
            </a:p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lang="en-US" sz="1800" b="0" i="0" u="none" strike="noStrike" cap="none" baseline="0">
                  <a:solidFill>
                    <a:srgbClr val="E6E6C2"/>
                  </a:solidFill>
                  <a:latin typeface="Arial"/>
                  <a:ea typeface="Arial"/>
                  <a:cs typeface="Arial"/>
                  <a:sym typeface="Arial"/>
                </a:rPr>
                <a:t>Driven by transportation</a:t>
              </a:r>
            </a:p>
          </p:txBody>
        </p:sp>
        <p:sp>
          <p:nvSpPr>
            <p:cNvPr id="241" name="Shape 241"/>
            <p:cNvSpPr/>
            <p:nvPr/>
          </p:nvSpPr>
          <p:spPr>
            <a:xfrm>
              <a:off x="2015" y="1776"/>
              <a:ext cx="1776" cy="1007"/>
            </a:xfrm>
            <a:prstGeom prst="rect">
              <a:avLst/>
            </a:prstGeom>
            <a:solidFill>
              <a:srgbClr val="B22626"/>
            </a:solidFill>
            <a:ln w="28575" cap="flat">
              <a:solidFill>
                <a:srgbClr val="E6E6C2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lang="en-US" sz="1800" b="1" i="0" u="none" strike="noStrike" cap="none" baseline="0">
                  <a:solidFill>
                    <a:srgbClr val="E6E6C2"/>
                  </a:solidFill>
                  <a:latin typeface="Arial"/>
                  <a:ea typeface="Arial"/>
                  <a:cs typeface="Arial"/>
                  <a:sym typeface="Arial"/>
                </a:rPr>
                <a:t>Globalization 2.0</a:t>
              </a:r>
            </a:p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lang="en-US" sz="1800" b="0" i="0" u="none" strike="noStrike" cap="none" baseline="0">
                  <a:solidFill>
                    <a:srgbClr val="E6E6C2"/>
                  </a:solidFill>
                  <a:latin typeface="Arial"/>
                  <a:ea typeface="Arial"/>
                  <a:cs typeface="Arial"/>
                  <a:sym typeface="Arial"/>
                </a:rPr>
                <a:t>(1800 -2000)</a:t>
              </a:r>
            </a:p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lang="en-US" sz="1800" b="0" i="0" u="none" strike="noStrike" cap="none" baseline="0">
                  <a:solidFill>
                    <a:srgbClr val="E6E6C2"/>
                  </a:solidFill>
                  <a:latin typeface="Arial"/>
                  <a:ea typeface="Arial"/>
                  <a:cs typeface="Arial"/>
                  <a:sym typeface="Arial"/>
                </a:rPr>
                <a:t>Driven by communication</a:t>
              </a:r>
            </a:p>
          </p:txBody>
        </p:sp>
      </p:grpSp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7199841" y="798904"/>
              <a:ext cx="1414080" cy="135264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7175721" y="751020"/>
                <a:ext cx="1461600" cy="1448408"/>
              </a:xfrm>
              <a:prstGeom prst="rect">
                <a:avLst/>
              </a:prstGeom>
            </p:spPr>
          </p:pic>
        </mc:Fallback>
      </mc:AlternateContent>
    </p:spTree>
  </p:cSld>
  <p:clrMapOvr>
    <a:masterClrMapping/>
  </p:clrMapOvr>
  <p:transition spd="slow">
    <p:cut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Shape 247"/>
          <p:cNvSpPr/>
          <p:nvPr/>
        </p:nvSpPr>
        <p:spPr>
          <a:xfrm>
            <a:off x="1191491" y="4267200"/>
            <a:ext cx="6553200" cy="1981199"/>
          </a:xfrm>
          <a:prstGeom prst="rect">
            <a:avLst/>
          </a:prstGeom>
          <a:solidFill>
            <a:srgbClr val="B22626"/>
          </a:solidFill>
          <a:ln w="9525" cap="flat">
            <a:solidFill>
              <a:srgbClr val="E6E6C2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rgbClr val="E6E6C2"/>
              </a:buClr>
              <a:buSzPct val="100000"/>
              <a:buFont typeface="Arial"/>
              <a:buAutoNum type="arabicPeriod"/>
            </a:pPr>
            <a:r>
              <a:rPr lang="en-US" sz="1800" b="0" i="1" u="none" strike="noStrike" cap="none" baseline="0">
                <a:solidFill>
                  <a:srgbClr val="E6E6C2"/>
                </a:solidFill>
                <a:latin typeface="Arial"/>
                <a:ea typeface="Arial"/>
                <a:cs typeface="Arial"/>
                <a:sym typeface="Arial"/>
              </a:rPr>
              <a:t> Learning as a Way of Being</a:t>
            </a:r>
            <a:r>
              <a:rPr lang="en-US" sz="1800" b="0" i="0" u="none" strike="noStrike" cap="none" baseline="0">
                <a:solidFill>
                  <a:srgbClr val="E6E6C2"/>
                </a:solidFill>
                <a:latin typeface="Arial"/>
                <a:ea typeface="Arial"/>
                <a:cs typeface="Arial"/>
                <a:sym typeface="Arial"/>
              </a:rPr>
              <a:t> by Peter B. Vaill</a:t>
            </a:r>
          </a:p>
          <a:p>
            <a:pPr marL="342900" marR="0" lvl="0" indent="-2667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 sz="1200" b="0" i="1" u="none" strike="noStrike" cap="none" baseline="0">
              <a:solidFill>
                <a:srgbClr val="E6E6C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rgbClr val="E6E6C2"/>
              </a:buClr>
              <a:buSzPct val="100000"/>
              <a:buFont typeface="Arial"/>
              <a:buAutoNum type="arabicPeriod"/>
            </a:pPr>
            <a:r>
              <a:rPr lang="en-US" sz="1800" b="0" i="1" u="none" strike="noStrike" cap="none" baseline="0">
                <a:solidFill>
                  <a:srgbClr val="E6E6C2"/>
                </a:solidFill>
                <a:latin typeface="Arial"/>
                <a:ea typeface="Arial"/>
                <a:cs typeface="Arial"/>
                <a:sym typeface="Arial"/>
              </a:rPr>
              <a:t>Thinking for a Living: How to Get Better Performance and Results from Knowledge Workers</a:t>
            </a:r>
            <a:r>
              <a:rPr lang="en-US" sz="1800" b="0" i="0" u="none" strike="noStrike" cap="none" baseline="0">
                <a:solidFill>
                  <a:srgbClr val="E6E6C2"/>
                </a:solidFill>
                <a:latin typeface="Arial"/>
                <a:ea typeface="Arial"/>
                <a:cs typeface="Arial"/>
                <a:sym typeface="Arial"/>
              </a:rPr>
              <a:t> by Thomas H. Davenport</a:t>
            </a:r>
          </a:p>
          <a:p>
            <a:pPr marL="342900" marR="0" lvl="0" indent="-2667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 sz="1200" b="0" i="1" u="none" strike="noStrike" cap="none" baseline="0">
              <a:solidFill>
                <a:srgbClr val="E6E6C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rgbClr val="E6E6C2"/>
              </a:buClr>
              <a:buSzPct val="100000"/>
              <a:buFont typeface="Arial"/>
              <a:buAutoNum type="arabicPeriod"/>
            </a:pPr>
            <a:r>
              <a:rPr lang="en-US" sz="1800" b="0" i="1" u="none" strike="noStrike" cap="none" baseline="0">
                <a:solidFill>
                  <a:srgbClr val="E6E6C2"/>
                </a:solidFill>
                <a:latin typeface="Arial"/>
                <a:ea typeface="Arial"/>
                <a:cs typeface="Arial"/>
                <a:sym typeface="Arial"/>
              </a:rPr>
              <a:t>Information Anxiety 2</a:t>
            </a:r>
            <a:r>
              <a:rPr lang="en-US" sz="1800" b="0" i="0" u="none" strike="noStrike" cap="none" baseline="0">
                <a:solidFill>
                  <a:srgbClr val="E6E6C2"/>
                </a:solidFill>
                <a:latin typeface="Arial"/>
                <a:ea typeface="Arial"/>
                <a:cs typeface="Arial"/>
                <a:sym typeface="Arial"/>
              </a:rPr>
              <a:t> by Richard S. Wurman</a:t>
            </a:r>
          </a:p>
        </p:txBody>
      </p:sp>
      <p:sp>
        <p:nvSpPr>
          <p:cNvPr id="248" name="Shape 248"/>
          <p:cNvSpPr txBox="1"/>
          <p:nvPr/>
        </p:nvSpPr>
        <p:spPr>
          <a:xfrm>
            <a:off x="1676400" y="747712"/>
            <a:ext cx="7467600" cy="51911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2800" b="1" i="0" u="none" strike="noStrike" cap="none" baseline="0">
                <a:solidFill>
                  <a:srgbClr val="953734"/>
                </a:solidFill>
                <a:latin typeface="Arial"/>
                <a:ea typeface="Arial"/>
                <a:cs typeface="Arial"/>
                <a:sym typeface="Arial"/>
              </a:rPr>
              <a:t>The Impact of Technology</a:t>
            </a:r>
          </a:p>
        </p:txBody>
      </p:sp>
      <p:sp>
        <p:nvSpPr>
          <p:cNvPr id="249" name="Shape 249"/>
          <p:cNvSpPr txBox="1"/>
          <p:nvPr/>
        </p:nvSpPr>
        <p:spPr>
          <a:xfrm>
            <a:off x="381000" y="1219200"/>
            <a:ext cx="7543800" cy="366713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0" name="Shape 250"/>
          <p:cNvSpPr txBox="1"/>
          <p:nvPr/>
        </p:nvSpPr>
        <p:spPr>
          <a:xfrm>
            <a:off x="1080654" y="1585912"/>
            <a:ext cx="7543800" cy="2747963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26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The IT field is growing.</a:t>
            </a:r>
            <a:r>
              <a:rPr lang="en-US" sz="2600" b="0" i="0" u="none" strike="noStrike" cap="none" baseline="0">
                <a:solidFill>
                  <a:srgbClr val="A85A5A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600" b="0" i="0" u="none" strike="noStrike" cap="none" baseline="0">
              <a:solidFill>
                <a:srgbClr val="A85A5A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26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Knowledge workers focus on the acquisition and application of information for decision making.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600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26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Some books for aspiring knowledge workers: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 spd="slow">
    <p:cut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" name="Shape 256"/>
          <p:cNvSpPr txBox="1"/>
          <p:nvPr/>
        </p:nvSpPr>
        <p:spPr>
          <a:xfrm>
            <a:off x="1676400" y="747712"/>
            <a:ext cx="7391399" cy="51911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2800" b="1" i="0" u="none" strike="noStrike" cap="none" baseline="0">
                <a:solidFill>
                  <a:srgbClr val="953734"/>
                </a:solidFill>
                <a:latin typeface="Arial"/>
                <a:ea typeface="Arial"/>
                <a:cs typeface="Arial"/>
                <a:sym typeface="Arial"/>
              </a:rPr>
              <a:t>The Impact of Technology</a:t>
            </a:r>
          </a:p>
        </p:txBody>
      </p:sp>
      <p:sp>
        <p:nvSpPr>
          <p:cNvPr id="257" name="Shape 257"/>
          <p:cNvSpPr txBox="1"/>
          <p:nvPr/>
        </p:nvSpPr>
        <p:spPr>
          <a:xfrm>
            <a:off x="381000" y="1219200"/>
            <a:ext cx="7543800" cy="366713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8" name="Shape 258"/>
          <p:cNvSpPr txBox="1"/>
          <p:nvPr/>
        </p:nvSpPr>
        <p:spPr>
          <a:xfrm>
            <a:off x="990600" y="1585912"/>
            <a:ext cx="7543800" cy="512921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2600" b="1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HRM</a:t>
            </a:r>
            <a:r>
              <a:rPr lang="en-US" sz="26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600" b="1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information systems help to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600" b="1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➢"/>
            </a:pPr>
            <a:r>
              <a:rPr lang="en-US" sz="26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facilitate HR plans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lang="en-US" sz="26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➢"/>
            </a:pPr>
            <a:r>
              <a:rPr lang="en-US" sz="26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make decisions faster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lang="en-US" sz="26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➢"/>
            </a:pPr>
            <a:r>
              <a:rPr lang="en-US" sz="26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clearly define jobs 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lang="en-US" sz="26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➢"/>
            </a:pPr>
            <a:r>
              <a:rPr lang="en-US" sz="26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evaluate performance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lang="en-US" sz="26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➢"/>
            </a:pPr>
            <a:r>
              <a:rPr lang="en-US" sz="26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provide desirable, cost-effective benefits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600" b="0" i="0" u="none" strike="noStrike" cap="none" baseline="0">
              <a:solidFill>
                <a:schemeClr val="hlink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6884721" y="583864"/>
              <a:ext cx="1283520" cy="132960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860599" y="535980"/>
                <a:ext cx="1331044" cy="1425369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460881" y="2143624"/>
              <a:ext cx="5824800" cy="20760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436761" y="2095772"/>
                <a:ext cx="5872320" cy="303305"/>
              </a:xfrm>
              <a:prstGeom prst="rect">
                <a:avLst/>
              </a:prstGeom>
            </p:spPr>
          </p:pic>
        </mc:Fallback>
      </mc:AlternateContent>
    </p:spTree>
  </p:cSld>
  <p:clrMapOvr>
    <a:masterClrMapping/>
  </p:clrMapOvr>
  <p:transition spd="slow">
    <p:cut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" name="Shape 264"/>
          <p:cNvSpPr txBox="1"/>
          <p:nvPr/>
        </p:nvSpPr>
        <p:spPr>
          <a:xfrm>
            <a:off x="1752600" y="747712"/>
            <a:ext cx="7543800" cy="51911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2800" b="1" i="0" u="none" strike="noStrike" cap="none" baseline="0">
                <a:solidFill>
                  <a:srgbClr val="953734"/>
                </a:solidFill>
                <a:latin typeface="Arial"/>
                <a:ea typeface="Arial"/>
                <a:cs typeface="Arial"/>
                <a:sym typeface="Arial"/>
              </a:rPr>
              <a:t>The Impact of Technology</a:t>
            </a:r>
          </a:p>
        </p:txBody>
      </p:sp>
      <p:sp>
        <p:nvSpPr>
          <p:cNvPr id="265" name="Shape 265"/>
          <p:cNvSpPr txBox="1"/>
          <p:nvPr/>
        </p:nvSpPr>
        <p:spPr>
          <a:xfrm>
            <a:off x="381000" y="1219200"/>
            <a:ext cx="7543800" cy="366713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6" name="Shape 266"/>
          <p:cNvSpPr txBox="1"/>
          <p:nvPr/>
        </p:nvSpPr>
        <p:spPr>
          <a:xfrm>
            <a:off x="1066800" y="1435894"/>
            <a:ext cx="7619999" cy="517064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2600" b="1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HR</a:t>
            </a:r>
            <a:r>
              <a:rPr lang="en-US" sz="2600" b="1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managers use technology to: 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600" b="1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➢"/>
            </a:pPr>
            <a:r>
              <a:rPr lang="en-US" sz="26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recruit, hire, and train employees 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 sz="2600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➢"/>
            </a:pPr>
            <a:r>
              <a:rPr lang="en-US" sz="26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motivate and monitor workers </a:t>
            </a:r>
          </a:p>
          <a:p>
            <a:pPr marL="0" marR="0" lvl="0" indent="1651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 sz="2600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➢"/>
            </a:pPr>
            <a:r>
              <a:rPr lang="en-US" sz="26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research fair compensation packages </a:t>
            </a:r>
          </a:p>
          <a:p>
            <a:pPr marL="0" marR="0" lvl="0" indent="1651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 sz="2600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➢"/>
            </a:pPr>
            <a:r>
              <a:rPr lang="en-US" sz="26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communicate throughout the organization </a:t>
            </a:r>
          </a:p>
          <a:p>
            <a:pPr marL="0" marR="0" lvl="0" indent="1651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 sz="2600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➢"/>
            </a:pPr>
            <a:r>
              <a:rPr lang="en-US" sz="26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evaluate decentralized employees’ performance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600" b="0" i="0" u="none" strike="noStrike" cap="none" baseline="0">
              <a:solidFill>
                <a:schemeClr val="hlink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7207521" y="937384"/>
              <a:ext cx="1222080" cy="88392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7183403" y="889497"/>
                <a:ext cx="1269595" cy="979693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2696961" y="1874824"/>
              <a:ext cx="3657840" cy="13848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2672842" y="1826985"/>
                <a:ext cx="3705358" cy="234157"/>
              </a:xfrm>
              <a:prstGeom prst="rect">
                <a:avLst/>
              </a:prstGeom>
            </p:spPr>
          </p:pic>
        </mc:Fallback>
      </mc:AlternateContent>
    </p:spTree>
  </p:cSld>
  <p:clrMapOvr>
    <a:masterClrMapping/>
  </p:clrMapOvr>
  <p:transition spd="slow">
    <p:cut/>
  </p:transition>
</p:sld>
</file>

<file path=ppt/theme/theme1.xml><?xml version="1.0" encoding="utf-8"?>
<a:theme xmlns:a="http://schemas.openxmlformats.org/drawingml/2006/main" name="FHRM11e Templat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ontent slide master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Default Design">
  <a:themeElements>
    <a:clrScheme name="1_Default Design 14">
      <a:dk1>
        <a:srgbClr val="000000"/>
      </a:dk1>
      <a:lt1>
        <a:srgbClr val="C4D1D8"/>
      </a:lt1>
      <a:dk2>
        <a:srgbClr val="B22626"/>
      </a:dk2>
      <a:lt2>
        <a:srgbClr val="808080"/>
      </a:lt2>
      <a:accent1>
        <a:srgbClr val="000000"/>
      </a:accent1>
      <a:accent2>
        <a:srgbClr val="82006C"/>
      </a:accent2>
      <a:accent3>
        <a:srgbClr val="DEE5E9"/>
      </a:accent3>
      <a:accent4>
        <a:srgbClr val="000000"/>
      </a:accent4>
      <a:accent5>
        <a:srgbClr val="AAAAAA"/>
      </a:accent5>
      <a:accent6>
        <a:srgbClr val="750061"/>
      </a:accent6>
      <a:hlink>
        <a:srgbClr val="804DFF"/>
      </a:hlink>
      <a:folHlink>
        <a:srgbClr val="8AE62E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2_Default Design">
  <a:themeElements>
    <a:clrScheme name="1_Default Design 14">
      <a:dk1>
        <a:srgbClr val="000000"/>
      </a:dk1>
      <a:lt1>
        <a:srgbClr val="C4D1D8"/>
      </a:lt1>
      <a:dk2>
        <a:srgbClr val="B22626"/>
      </a:dk2>
      <a:lt2>
        <a:srgbClr val="808080"/>
      </a:lt2>
      <a:accent1>
        <a:srgbClr val="000000"/>
      </a:accent1>
      <a:accent2>
        <a:srgbClr val="82006C"/>
      </a:accent2>
      <a:accent3>
        <a:srgbClr val="DEE5E9"/>
      </a:accent3>
      <a:accent4>
        <a:srgbClr val="000000"/>
      </a:accent4>
      <a:accent5>
        <a:srgbClr val="AAAAAA"/>
      </a:accent5>
      <a:accent6>
        <a:srgbClr val="750061"/>
      </a:accent6>
      <a:hlink>
        <a:srgbClr val="804DFF"/>
      </a:hlink>
      <a:folHlink>
        <a:srgbClr val="8AE62E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925</Words>
  <Application>Microsoft Office PowerPoint</Application>
  <PresentationFormat>On-screen Show (4:3)</PresentationFormat>
  <Paragraphs>241</Paragraphs>
  <Slides>17</Slides>
  <Notes>17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17</vt:i4>
      </vt:variant>
    </vt:vector>
  </HeadingPairs>
  <TitlesOfParts>
    <vt:vector size="26" baseType="lpstr">
      <vt:lpstr>Arial</vt:lpstr>
      <vt:lpstr>Calibri</vt:lpstr>
      <vt:lpstr>Courier New</vt:lpstr>
      <vt:lpstr>Times New Roman</vt:lpstr>
      <vt:lpstr>Wingdings</vt:lpstr>
      <vt:lpstr>FHRM11e Template</vt:lpstr>
      <vt:lpstr>Content slide master</vt:lpstr>
      <vt:lpstr>1_Default Design</vt:lpstr>
      <vt:lpstr>2_Default Design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True or False?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Jehan Alotaibi</cp:lastModifiedBy>
  <cp:revision>1</cp:revision>
  <dcterms:modified xsi:type="dcterms:W3CDTF">2017-03-28T18:47:54Z</dcterms:modified>
</cp:coreProperties>
</file>